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57" r:id="rId3"/>
    <p:sldId id="258" r:id="rId4"/>
    <p:sldId id="260" r:id="rId5"/>
    <p:sldId id="261" r:id="rId6"/>
    <p:sldId id="259" r:id="rId7"/>
    <p:sldId id="262" r:id="rId8"/>
    <p:sldId id="263" r:id="rId9"/>
    <p:sldId id="264" r:id="rId10"/>
    <p:sldId id="265" r:id="rId11"/>
    <p:sldId id="266" r:id="rId12"/>
    <p:sldId id="267" r:id="rId13"/>
    <p:sldId id="269" r:id="rId14"/>
    <p:sldId id="270" r:id="rId15"/>
    <p:sldId id="272" r:id="rId16"/>
    <p:sldId id="273" r:id="rId17"/>
    <p:sldId id="274" r:id="rId18"/>
    <p:sldId id="271" r:id="rId19"/>
    <p:sldId id="275" r:id="rId20"/>
    <p:sldId id="276" r:id="rId21"/>
    <p:sldId id="279" r:id="rId22"/>
    <p:sldId id="280" r:id="rId23"/>
    <p:sldId id="281" r:id="rId24"/>
    <p:sldId id="278" r:id="rId25"/>
    <p:sldId id="277" r:id="rId26"/>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70"/>
    <p:restoredTop sz="94620"/>
  </p:normalViewPr>
  <p:slideViewPr>
    <p:cSldViewPr snapToGrid="0" snapToObjects="1">
      <p:cViewPr varScale="1">
        <p:scale>
          <a:sx n="77" d="100"/>
          <a:sy n="77" d="100"/>
        </p:scale>
        <p:origin x="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10391-2F90-AC4A-81D4-D023B5064038}" type="datetimeFigureOut">
              <a:rPr lang="en-GB" smtClean="0"/>
              <a:t>28/06/2020</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C0F67-8D07-AE4D-A0C6-F6051B35F0BC}" type="slidenum">
              <a:rPr lang="en-GB" smtClean="0"/>
              <a:t>‹#›</a:t>
            </a:fld>
            <a:endParaRPr lang="en-GB"/>
          </a:p>
        </p:txBody>
      </p:sp>
    </p:spTree>
    <p:extLst>
      <p:ext uri="{BB962C8B-B14F-4D97-AF65-F5344CB8AC3E}">
        <p14:creationId xmlns:p14="http://schemas.microsoft.com/office/powerpoint/2010/main" val="34804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BC0F67-8D07-AE4D-A0C6-F6051B35F0BC}" type="slidenum">
              <a:rPr lang="en-GB" smtClean="0"/>
              <a:t>10</a:t>
            </a:fld>
            <a:endParaRPr lang="en-GB"/>
          </a:p>
        </p:txBody>
      </p:sp>
    </p:spTree>
    <p:extLst>
      <p:ext uri="{BB962C8B-B14F-4D97-AF65-F5344CB8AC3E}">
        <p14:creationId xmlns:p14="http://schemas.microsoft.com/office/powerpoint/2010/main" val="1258440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BC0F67-8D07-AE4D-A0C6-F6051B35F0BC}" type="slidenum">
              <a:rPr lang="en-GB" smtClean="0"/>
              <a:t>11</a:t>
            </a:fld>
            <a:endParaRPr lang="en-GB"/>
          </a:p>
        </p:txBody>
      </p:sp>
    </p:spTree>
    <p:extLst>
      <p:ext uri="{BB962C8B-B14F-4D97-AF65-F5344CB8AC3E}">
        <p14:creationId xmlns:p14="http://schemas.microsoft.com/office/powerpoint/2010/main" val="1629776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BC0F67-8D07-AE4D-A0C6-F6051B35F0BC}" type="slidenum">
              <a:rPr lang="en-GB" smtClean="0"/>
              <a:t>12</a:t>
            </a:fld>
            <a:endParaRPr lang="en-GB"/>
          </a:p>
        </p:txBody>
      </p:sp>
    </p:spTree>
    <p:extLst>
      <p:ext uri="{BB962C8B-B14F-4D97-AF65-F5344CB8AC3E}">
        <p14:creationId xmlns:p14="http://schemas.microsoft.com/office/powerpoint/2010/main" val="1183410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7DCBE0A-B557-B44C-B7CB-82E02FC0040C}" type="datetimeFigureOut">
              <a:rPr lang="en-GB" smtClean="0"/>
              <a:t>28/06/2020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302446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7DCBE0A-B557-B44C-B7CB-82E02FC0040C}" type="datetimeFigureOut">
              <a:rPr lang="en-GB" smtClean="0"/>
              <a:t>28/06/2020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58416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7DCBE0A-B557-B44C-B7CB-82E02FC0040C}" type="datetimeFigureOut">
              <a:rPr lang="en-GB" smtClean="0"/>
              <a:t>28/06/2020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2892096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7DCBE0A-B557-B44C-B7CB-82E02FC0040C}" type="datetimeFigureOut">
              <a:rPr lang="en-GB" smtClean="0"/>
              <a:t>28/06/2020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230226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7DCBE0A-B557-B44C-B7CB-82E02FC0040C}" type="datetimeFigureOut">
              <a:rPr lang="en-GB" smtClean="0"/>
              <a:t>28/06/2020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54338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7DCBE0A-B557-B44C-B7CB-82E02FC0040C}" type="datetimeFigureOut">
              <a:rPr lang="en-GB" smtClean="0"/>
              <a:t>28/06/2020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179297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7DCBE0A-B557-B44C-B7CB-82E02FC0040C}" type="datetimeFigureOut">
              <a:rPr lang="en-GB" smtClean="0"/>
              <a:t>28/06/2020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1731285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7DCBE0A-B557-B44C-B7CB-82E02FC0040C}" type="datetimeFigureOut">
              <a:rPr lang="en-GB" smtClean="0"/>
              <a:t>28/06/2020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142398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CBE0A-B557-B44C-B7CB-82E02FC0040C}" type="datetimeFigureOut">
              <a:rPr lang="en-GB" smtClean="0"/>
              <a:t>28/06/2020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178684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E7DCBE0A-B557-B44C-B7CB-82E02FC0040C}" type="datetimeFigureOut">
              <a:rPr lang="en-GB" smtClean="0"/>
              <a:t>28/06/2020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1345135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E7DCBE0A-B557-B44C-B7CB-82E02FC0040C}" type="datetimeFigureOut">
              <a:rPr lang="en-GB" smtClean="0"/>
              <a:t>28/06/2020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63CF6A-FB53-ED4E-830F-BEEAC81DC99C}" type="slidenum">
              <a:rPr lang="en-GB" smtClean="0"/>
              <a:t>‹#›</a:t>
            </a:fld>
            <a:endParaRPr lang="en-GB"/>
          </a:p>
        </p:txBody>
      </p:sp>
    </p:spTree>
    <p:extLst>
      <p:ext uri="{BB962C8B-B14F-4D97-AF65-F5344CB8AC3E}">
        <p14:creationId xmlns:p14="http://schemas.microsoft.com/office/powerpoint/2010/main" val="252478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E7DCBE0A-B557-B44C-B7CB-82E02FC0040C}" type="datetimeFigureOut">
              <a:rPr lang="en-GB" smtClean="0"/>
              <a:t>28/06/2020</a:t>
            </a:fld>
            <a:endParaRPr lang="en-GB"/>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E063CF6A-FB53-ED4E-830F-BEEAC81DC99C}" type="slidenum">
              <a:rPr lang="en-GB" smtClean="0"/>
              <a:t>‹#›</a:t>
            </a:fld>
            <a:endParaRPr lang="en-GB"/>
          </a:p>
        </p:txBody>
      </p:sp>
    </p:spTree>
    <p:extLst>
      <p:ext uri="{BB962C8B-B14F-4D97-AF65-F5344CB8AC3E}">
        <p14:creationId xmlns:p14="http://schemas.microsoft.com/office/powerpoint/2010/main" val="33531950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6.tiff"/><Relationship Id="rId7" Type="http://schemas.openxmlformats.org/officeDocument/2006/relationships/image" Target="../media/image29.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tiff"/><Relationship Id="rId4" Type="http://schemas.openxmlformats.org/officeDocument/2006/relationships/image" Target="../media/image10.tiff"/><Relationship Id="rId9" Type="http://schemas.openxmlformats.org/officeDocument/2006/relationships/image" Target="../media/image31.tiff"/></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33.tiff"/></Relationships>
</file>

<file path=ppt/slides/_rels/slide12.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44.tiff"/><Relationship Id="rId18" Type="http://schemas.openxmlformats.org/officeDocument/2006/relationships/image" Target="../media/image49.tiff"/><Relationship Id="rId3" Type="http://schemas.openxmlformats.org/officeDocument/2006/relationships/image" Target="../media/image10.tiff"/><Relationship Id="rId7" Type="http://schemas.openxmlformats.org/officeDocument/2006/relationships/image" Target="../media/image38.tiff"/><Relationship Id="rId12" Type="http://schemas.openxmlformats.org/officeDocument/2006/relationships/image" Target="../media/image43.tiff"/><Relationship Id="rId17" Type="http://schemas.openxmlformats.org/officeDocument/2006/relationships/image" Target="../media/image48.tiff"/><Relationship Id="rId2" Type="http://schemas.openxmlformats.org/officeDocument/2006/relationships/notesSlide" Target="../notesSlides/notesSlide3.xml"/><Relationship Id="rId16" Type="http://schemas.openxmlformats.org/officeDocument/2006/relationships/image" Target="../media/image47.tiff"/><Relationship Id="rId20"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37.tiff"/><Relationship Id="rId11" Type="http://schemas.openxmlformats.org/officeDocument/2006/relationships/image" Target="../media/image42.tiff"/><Relationship Id="rId5" Type="http://schemas.openxmlformats.org/officeDocument/2006/relationships/image" Target="../media/image36.tiff"/><Relationship Id="rId15" Type="http://schemas.openxmlformats.org/officeDocument/2006/relationships/image" Target="../media/image46.tiff"/><Relationship Id="rId10" Type="http://schemas.openxmlformats.org/officeDocument/2006/relationships/image" Target="../media/image41.tiff"/><Relationship Id="rId19" Type="http://schemas.openxmlformats.org/officeDocument/2006/relationships/image" Target="../media/image50.tiff"/><Relationship Id="rId4" Type="http://schemas.openxmlformats.org/officeDocument/2006/relationships/image" Target="../media/image35.tiff"/><Relationship Id="rId9" Type="http://schemas.openxmlformats.org/officeDocument/2006/relationships/image" Target="../media/image40.tiff"/><Relationship Id="rId14" Type="http://schemas.openxmlformats.org/officeDocument/2006/relationships/image" Target="../media/image45.tiff"/></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tiff"/><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tiff"/><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tiff"/></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mailto:mailbox@rhiwabon-high.wrexham.sch.uk"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tiff"/><Relationship Id="rId2"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 name="Picture 34">
            <a:extLst>
              <a:ext uri="{FF2B5EF4-FFF2-40B4-BE49-F238E27FC236}">
                <a16:creationId xmlns:a16="http://schemas.microsoft.com/office/drawing/2014/main" id="{CE8C4FE8-6715-6942-BEE6-AA66C95EF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21298"/>
            <a:ext cx="65024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A boy sitting at a desk in front of a computer&#10;&#10;Description automatically generated">
            <a:extLst>
              <a:ext uri="{FF2B5EF4-FFF2-40B4-BE49-F238E27FC236}">
                <a16:creationId xmlns:a16="http://schemas.microsoft.com/office/drawing/2014/main" id="{0B20EDFF-4378-6C40-826A-07A943F963F5}"/>
              </a:ext>
            </a:extLst>
          </p:cNvPr>
          <p:cNvPicPr/>
          <p:nvPr/>
        </p:nvPicPr>
        <p:blipFill>
          <a:blip r:embed="rId3" cstate="print"/>
          <a:stretch>
            <a:fillRect/>
          </a:stretch>
        </p:blipFill>
        <p:spPr>
          <a:xfrm>
            <a:off x="399647" y="6899472"/>
            <a:ext cx="1663066" cy="1241744"/>
          </a:xfrm>
          <a:prstGeom prst="rect">
            <a:avLst/>
          </a:prstGeom>
          <a:ln>
            <a:noFill/>
          </a:ln>
          <a:effectLst>
            <a:softEdge rad="112500"/>
          </a:effectLst>
        </p:spPr>
      </p:pic>
      <p:pic>
        <p:nvPicPr>
          <p:cNvPr id="74" name="Picture 73" descr="A small brown and white dog&#10;&#10;Description automatically generated">
            <a:extLst>
              <a:ext uri="{FF2B5EF4-FFF2-40B4-BE49-F238E27FC236}">
                <a16:creationId xmlns:a16="http://schemas.microsoft.com/office/drawing/2014/main" id="{29D27346-E28A-B242-A84C-EEA08CAF1276}"/>
              </a:ext>
            </a:extLst>
          </p:cNvPr>
          <p:cNvPicPr/>
          <p:nvPr/>
        </p:nvPicPr>
        <p:blipFill>
          <a:blip r:embed="rId4" cstate="print"/>
          <a:stretch>
            <a:fillRect/>
          </a:stretch>
        </p:blipFill>
        <p:spPr>
          <a:xfrm>
            <a:off x="2617787" y="5591912"/>
            <a:ext cx="1622425" cy="1850400"/>
          </a:xfrm>
          <a:prstGeom prst="rect">
            <a:avLst/>
          </a:prstGeom>
          <a:ln>
            <a:noFill/>
          </a:ln>
          <a:effectLst>
            <a:softEdge rad="112500"/>
          </a:effectLst>
        </p:spPr>
      </p:pic>
      <p:pic>
        <p:nvPicPr>
          <p:cNvPr id="75" name="Picture 74" descr="A swan in the dark&#10;&#10;Description automatically generated">
            <a:extLst>
              <a:ext uri="{FF2B5EF4-FFF2-40B4-BE49-F238E27FC236}">
                <a16:creationId xmlns:a16="http://schemas.microsoft.com/office/drawing/2014/main" id="{85F4F07F-EAB0-2E4B-93CA-21EA1C844FE4}"/>
              </a:ext>
            </a:extLst>
          </p:cNvPr>
          <p:cNvPicPr/>
          <p:nvPr/>
        </p:nvPicPr>
        <p:blipFill>
          <a:blip r:embed="rId5"/>
          <a:srcRect/>
          <a:stretch>
            <a:fillRect/>
          </a:stretch>
        </p:blipFill>
        <p:spPr bwMode="auto">
          <a:xfrm>
            <a:off x="2469485" y="7722372"/>
            <a:ext cx="1919027" cy="1200330"/>
          </a:xfrm>
          <a:prstGeom prst="rect">
            <a:avLst/>
          </a:prstGeom>
          <a:ln>
            <a:noFill/>
          </a:ln>
          <a:effectLst>
            <a:softEdge rad="112500"/>
          </a:effectLst>
        </p:spPr>
      </p:pic>
      <p:pic>
        <p:nvPicPr>
          <p:cNvPr id="1048" name="Picture 24">
            <a:extLst>
              <a:ext uri="{FF2B5EF4-FFF2-40B4-BE49-F238E27FC236}">
                <a16:creationId xmlns:a16="http://schemas.microsoft.com/office/drawing/2014/main" id="{BF46339B-B363-DC41-8AD0-EAA072EDE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9543" y="6893584"/>
            <a:ext cx="1983325" cy="120032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A picture containing person, indoor, food, window&#10;&#10;Description automatically generated">
            <a:extLst>
              <a:ext uri="{FF2B5EF4-FFF2-40B4-BE49-F238E27FC236}">
                <a16:creationId xmlns:a16="http://schemas.microsoft.com/office/drawing/2014/main" id="{6E339079-A39D-774D-ABA9-ED49EAA218B7}"/>
              </a:ext>
            </a:extLst>
          </p:cNvPr>
          <p:cNvPicPr/>
          <p:nvPr/>
        </p:nvPicPr>
        <p:blipFill>
          <a:blip r:embed="rId7" cstate="print"/>
          <a:stretch>
            <a:fillRect/>
          </a:stretch>
        </p:blipFill>
        <p:spPr>
          <a:xfrm>
            <a:off x="407669" y="4827781"/>
            <a:ext cx="1698625" cy="1206068"/>
          </a:xfrm>
          <a:prstGeom prst="rect">
            <a:avLst/>
          </a:prstGeom>
          <a:effectLst>
            <a:softEdge rad="127000"/>
          </a:effectLst>
        </p:spPr>
      </p:pic>
      <p:pic>
        <p:nvPicPr>
          <p:cNvPr id="78" name="Picture 77" descr="A group of people sitting at a table&#10;&#10;Description automatically generated">
            <a:extLst>
              <a:ext uri="{FF2B5EF4-FFF2-40B4-BE49-F238E27FC236}">
                <a16:creationId xmlns:a16="http://schemas.microsoft.com/office/drawing/2014/main" id="{DF4B1683-3801-A349-B89B-67239E3F0EBD}"/>
              </a:ext>
            </a:extLst>
          </p:cNvPr>
          <p:cNvPicPr/>
          <p:nvPr/>
        </p:nvPicPr>
        <p:blipFill>
          <a:blip r:embed="rId8" cstate="print"/>
          <a:stretch>
            <a:fillRect/>
          </a:stretch>
        </p:blipFill>
        <p:spPr>
          <a:xfrm>
            <a:off x="4597835" y="4827781"/>
            <a:ext cx="1852495" cy="1200329"/>
          </a:xfrm>
          <a:prstGeom prst="rect">
            <a:avLst/>
          </a:prstGeom>
          <a:effectLst>
            <a:softEdge rad="127000"/>
          </a:effectLst>
        </p:spPr>
      </p:pic>
      <p:pic>
        <p:nvPicPr>
          <p:cNvPr id="79" name="Picture 78" descr="A group of people sitting at a table&#10;&#10;Description automatically generated">
            <a:extLst>
              <a:ext uri="{FF2B5EF4-FFF2-40B4-BE49-F238E27FC236}">
                <a16:creationId xmlns:a16="http://schemas.microsoft.com/office/drawing/2014/main" id="{49C6CC24-E596-5145-A1F5-AFBD0FA73EBB}"/>
              </a:ext>
            </a:extLst>
          </p:cNvPr>
          <p:cNvPicPr/>
          <p:nvPr/>
        </p:nvPicPr>
        <p:blipFill>
          <a:blip r:embed="rId9" cstate="print"/>
          <a:stretch>
            <a:fillRect/>
          </a:stretch>
        </p:blipFill>
        <p:spPr>
          <a:xfrm>
            <a:off x="2621942" y="4141042"/>
            <a:ext cx="1698625" cy="1132205"/>
          </a:xfrm>
          <a:prstGeom prst="rect">
            <a:avLst/>
          </a:prstGeom>
          <a:effectLst>
            <a:softEdge rad="127000"/>
          </a:effectLst>
        </p:spPr>
      </p:pic>
      <p:sp>
        <p:nvSpPr>
          <p:cNvPr id="1032" name="Rectangle 36">
            <a:extLst>
              <a:ext uri="{FF2B5EF4-FFF2-40B4-BE49-F238E27FC236}">
                <a16:creationId xmlns:a16="http://schemas.microsoft.com/office/drawing/2014/main" id="{905EC958-D439-8B45-9F93-80926DBDEB1E}"/>
              </a:ext>
            </a:extLst>
          </p:cNvPr>
          <p:cNvSpPr>
            <a:spLocks noChangeArrowheads="1"/>
          </p:cNvSpPr>
          <p:nvPr/>
        </p:nvSpPr>
        <p:spPr bwMode="auto">
          <a:xfrm>
            <a:off x="810775" y="2670425"/>
            <a:ext cx="52492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57700" algn="l"/>
              </a:tabLst>
              <a:defRPr>
                <a:solidFill>
                  <a:schemeClr val="tx1"/>
                </a:solidFill>
                <a:latin typeface="Arial" panose="020B0604020202020204" pitchFamily="34" charset="0"/>
              </a:defRPr>
            </a:lvl1pPr>
            <a:lvl2pPr eaLnBrk="0" fontAlgn="base" hangingPunct="0">
              <a:spcBef>
                <a:spcPct val="0"/>
              </a:spcBef>
              <a:spcAft>
                <a:spcPct val="0"/>
              </a:spcAft>
              <a:tabLst>
                <a:tab pos="4457700" algn="l"/>
              </a:tabLst>
              <a:defRPr>
                <a:solidFill>
                  <a:schemeClr val="tx1"/>
                </a:solidFill>
                <a:latin typeface="Arial" panose="020B0604020202020204" pitchFamily="34" charset="0"/>
              </a:defRPr>
            </a:lvl2pPr>
            <a:lvl3pPr eaLnBrk="0" fontAlgn="base" hangingPunct="0">
              <a:spcBef>
                <a:spcPct val="0"/>
              </a:spcBef>
              <a:spcAft>
                <a:spcPct val="0"/>
              </a:spcAft>
              <a:tabLst>
                <a:tab pos="4457700" algn="l"/>
              </a:tabLst>
              <a:defRPr>
                <a:solidFill>
                  <a:schemeClr val="tx1"/>
                </a:solidFill>
                <a:latin typeface="Arial" panose="020B0604020202020204" pitchFamily="34" charset="0"/>
              </a:defRPr>
            </a:lvl3pPr>
            <a:lvl4pPr eaLnBrk="0" fontAlgn="base" hangingPunct="0">
              <a:spcBef>
                <a:spcPct val="0"/>
              </a:spcBef>
              <a:spcAft>
                <a:spcPct val="0"/>
              </a:spcAft>
              <a:tabLst>
                <a:tab pos="4457700" algn="l"/>
              </a:tabLst>
              <a:defRPr>
                <a:solidFill>
                  <a:schemeClr val="tx1"/>
                </a:solidFill>
                <a:latin typeface="Arial" panose="020B0604020202020204" pitchFamily="34" charset="0"/>
              </a:defRPr>
            </a:lvl4pPr>
            <a:lvl5pPr eaLnBrk="0" fontAlgn="base" hangingPunct="0">
              <a:spcBef>
                <a:spcPct val="0"/>
              </a:spcBef>
              <a:spcAft>
                <a:spcPct val="0"/>
              </a:spcAft>
              <a:tabLst>
                <a:tab pos="4457700" algn="l"/>
              </a:tabLst>
              <a:defRPr>
                <a:solidFill>
                  <a:schemeClr val="tx1"/>
                </a:solidFill>
                <a:latin typeface="Arial" panose="020B0604020202020204" pitchFamily="34" charset="0"/>
              </a:defRPr>
            </a:lvl5pPr>
            <a:lvl6pPr eaLnBrk="0" fontAlgn="base" hangingPunct="0">
              <a:spcBef>
                <a:spcPct val="0"/>
              </a:spcBef>
              <a:spcAft>
                <a:spcPct val="0"/>
              </a:spcAft>
              <a:tabLst>
                <a:tab pos="4457700" algn="l"/>
              </a:tabLst>
              <a:defRPr>
                <a:solidFill>
                  <a:schemeClr val="tx1"/>
                </a:solidFill>
                <a:latin typeface="Arial" panose="020B0604020202020204" pitchFamily="34" charset="0"/>
              </a:defRPr>
            </a:lvl6pPr>
            <a:lvl7pPr eaLnBrk="0" fontAlgn="base" hangingPunct="0">
              <a:spcBef>
                <a:spcPct val="0"/>
              </a:spcBef>
              <a:spcAft>
                <a:spcPct val="0"/>
              </a:spcAft>
              <a:tabLst>
                <a:tab pos="4457700" algn="l"/>
              </a:tabLst>
              <a:defRPr>
                <a:solidFill>
                  <a:schemeClr val="tx1"/>
                </a:solidFill>
                <a:latin typeface="Arial" panose="020B0604020202020204" pitchFamily="34" charset="0"/>
              </a:defRPr>
            </a:lvl7pPr>
            <a:lvl8pPr eaLnBrk="0" fontAlgn="base" hangingPunct="0">
              <a:spcBef>
                <a:spcPct val="0"/>
              </a:spcBef>
              <a:spcAft>
                <a:spcPct val="0"/>
              </a:spcAft>
              <a:tabLst>
                <a:tab pos="4457700" algn="l"/>
              </a:tabLst>
              <a:defRPr>
                <a:solidFill>
                  <a:schemeClr val="tx1"/>
                </a:solidFill>
                <a:latin typeface="Arial" panose="020B0604020202020204" pitchFamily="34" charset="0"/>
              </a:defRPr>
            </a:lvl8pPr>
            <a:lvl9pPr eaLnBrk="0" fontAlgn="base" hangingPunct="0">
              <a:spcBef>
                <a:spcPct val="0"/>
              </a:spcBef>
              <a:spcAft>
                <a:spcPct val="0"/>
              </a:spcAft>
              <a:tabLst>
                <a:tab pos="44577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457700" algn="l"/>
              </a:tabLst>
            </a:pPr>
            <a:r>
              <a:rPr kumimoji="0" lang="en-US" altLang="en-US" sz="3600" b="1" i="0" u="none" strike="noStrike" cap="none" normalizeH="0" baseline="0" dirty="0">
                <a:ln>
                  <a:noFill/>
                </a:ln>
                <a:solidFill>
                  <a:srgbClr val="0070C0"/>
                </a:solidFill>
                <a:effectLst>
                  <a:outerShdw blurRad="38100" dist="38100" dir="2700000" algn="tl">
                    <a:srgbClr val="C0C0C0"/>
                  </a:outerShdw>
                </a:effectLst>
                <a:latin typeface="Ink Free" panose="03080402000500000000" pitchFamily="66" charset="0"/>
                <a:ea typeface="Times New Roman" panose="02020603050405020304" pitchFamily="18" charset="0"/>
              </a:rPr>
              <a:t>Ysgol </a:t>
            </a:r>
            <a:r>
              <a:rPr kumimoji="0" lang="en-US" altLang="en-US" sz="3600" b="1" i="0" u="none" strike="noStrike" cap="none" normalizeH="0" baseline="0" dirty="0" err="1">
                <a:ln>
                  <a:noFill/>
                </a:ln>
                <a:solidFill>
                  <a:srgbClr val="0070C0"/>
                </a:solidFill>
                <a:effectLst>
                  <a:outerShdw blurRad="38100" dist="38100" dir="2700000" algn="tl">
                    <a:srgbClr val="C0C0C0"/>
                  </a:outerShdw>
                </a:effectLst>
                <a:latin typeface="Ink Free" panose="03080402000500000000" pitchFamily="66" charset="0"/>
                <a:ea typeface="Times New Roman" panose="02020603050405020304" pitchFamily="18" charset="0"/>
              </a:rPr>
              <a:t>Rhiwabon</a:t>
            </a:r>
            <a:r>
              <a:rPr kumimoji="0" lang="en-US" altLang="en-US" sz="3600" b="1" i="0" u="none" strike="noStrike" cap="none" normalizeH="0" baseline="0" dirty="0">
                <a:ln>
                  <a:noFill/>
                </a:ln>
                <a:solidFill>
                  <a:srgbClr val="0070C0"/>
                </a:solidFill>
                <a:effectLst>
                  <a:outerShdw blurRad="38100" dist="38100" dir="2700000" algn="tl">
                    <a:srgbClr val="C0C0C0"/>
                  </a:outerShdw>
                </a:effectLst>
                <a:latin typeface="Ink Free" panose="03080402000500000000" pitchFamily="66" charset="0"/>
                <a:ea typeface="Times New Roman" panose="02020603050405020304" pitchFamily="18" charset="0"/>
              </a:rPr>
              <a:t> </a:t>
            </a:r>
            <a:endParaRPr kumimoji="0" lang="en-US" altLang="en-US" sz="3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4457700" algn="l"/>
              </a:tabLst>
            </a:pPr>
            <a:r>
              <a:rPr kumimoji="0" lang="en-US" altLang="en-US" sz="3600" b="1" i="0" u="none" strike="noStrike" cap="none" normalizeH="0" baseline="0" dirty="0">
                <a:ln>
                  <a:noFill/>
                </a:ln>
                <a:solidFill>
                  <a:srgbClr val="0070C0"/>
                </a:solidFill>
                <a:effectLst>
                  <a:outerShdw blurRad="38100" dist="38100" dir="2700000" algn="tl">
                    <a:srgbClr val="C0C0C0"/>
                  </a:outerShdw>
                </a:effectLst>
                <a:latin typeface="Ink Free" panose="03080402000500000000" pitchFamily="66" charset="0"/>
                <a:ea typeface="Times New Roman" panose="02020603050405020304" pitchFamily="18" charset="0"/>
              </a:rPr>
              <a:t>Transition Booklet 2020</a:t>
            </a:r>
            <a:endParaRPr kumimoji="0" lang="en-US" altLang="en-US" sz="3600" b="0" i="0" u="none" strike="noStrike" cap="none" normalizeH="0" baseline="0" dirty="0">
              <a:ln>
                <a:noFill/>
              </a:ln>
              <a:solidFill>
                <a:schemeClr val="tx1"/>
              </a:solidFill>
              <a:effectLst/>
            </a:endParaRPr>
          </a:p>
        </p:txBody>
      </p:sp>
      <p:sp>
        <p:nvSpPr>
          <p:cNvPr id="1038" name="Rectangle 1037">
            <a:extLst>
              <a:ext uri="{FF2B5EF4-FFF2-40B4-BE49-F238E27FC236}">
                <a16:creationId xmlns:a16="http://schemas.microsoft.com/office/drawing/2014/main" id="{7F065E11-93BB-9B42-82F8-D02632C6B81B}"/>
              </a:ext>
            </a:extLst>
          </p:cNvPr>
          <p:cNvSpPr/>
          <p:nvPr/>
        </p:nvSpPr>
        <p:spPr>
          <a:xfrm>
            <a:off x="1462088" y="1236172"/>
            <a:ext cx="4301177" cy="1200329"/>
          </a:xfrm>
          <a:prstGeom prst="rect">
            <a:avLst/>
          </a:prstGeom>
        </p:spPr>
        <p:txBody>
          <a:bodyPr wrap="none">
            <a:spAutoFit/>
          </a:bodyPr>
          <a:lstStyle/>
          <a:p>
            <a:pPr lvl="0" defTabSz="914400" eaLnBrk="0" fontAlgn="base" hangingPunct="0">
              <a:spcBef>
                <a:spcPct val="0"/>
              </a:spcBef>
              <a:spcAft>
                <a:spcPct val="0"/>
              </a:spcAft>
              <a:tabLst>
                <a:tab pos="4457700" algn="l"/>
              </a:tabLst>
            </a:pPr>
            <a:r>
              <a:rPr lang="en-US" altLang="en-US" sz="7200" b="1" dirty="0">
                <a:solidFill>
                  <a:srgbClr val="0070C0"/>
                </a:solidFill>
                <a:effectLst>
                  <a:outerShdw blurRad="38100" dist="38100" dir="2700000" algn="tl">
                    <a:srgbClr val="C0C0C0"/>
                  </a:outerShdw>
                </a:effectLst>
                <a:latin typeface="Ink Free" panose="03080402000500000000" pitchFamily="66" charset="0"/>
                <a:ea typeface="Times New Roman" panose="02020603050405020304" pitchFamily="18" charset="0"/>
              </a:rPr>
              <a:t>Moving Up</a:t>
            </a:r>
            <a:endParaRPr lang="en-US" altLang="en-US" sz="1200" dirty="0"/>
          </a:p>
        </p:txBody>
      </p:sp>
    </p:spTree>
    <p:extLst>
      <p:ext uri="{BB962C8B-B14F-4D97-AF65-F5344CB8AC3E}">
        <p14:creationId xmlns:p14="http://schemas.microsoft.com/office/powerpoint/2010/main" val="1060142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3108505-55C7-444F-AD9E-3F8F1974DA52}"/>
              </a:ext>
            </a:extLst>
          </p:cNvPr>
          <p:cNvPicPr>
            <a:picLocks noChangeAspect="1"/>
          </p:cNvPicPr>
          <p:nvPr/>
        </p:nvPicPr>
        <p:blipFill>
          <a:blip r:embed="rId3"/>
          <a:stretch>
            <a:fillRect/>
          </a:stretch>
        </p:blipFill>
        <p:spPr>
          <a:xfrm>
            <a:off x="4053805" y="7558342"/>
            <a:ext cx="1546969" cy="1546969"/>
          </a:xfrm>
          <a:prstGeom prst="rect">
            <a:avLst/>
          </a:prstGeom>
        </p:spPr>
      </p:pic>
      <p:sp>
        <p:nvSpPr>
          <p:cNvPr id="4" name="Rectangle 3">
            <a:extLst>
              <a:ext uri="{FF2B5EF4-FFF2-40B4-BE49-F238E27FC236}">
                <a16:creationId xmlns:a16="http://schemas.microsoft.com/office/drawing/2014/main" id="{FC33FCC6-73BD-DB4F-AEF5-E9FDF47D27D4}"/>
              </a:ext>
            </a:extLst>
          </p:cNvPr>
          <p:cNvSpPr/>
          <p:nvPr/>
        </p:nvSpPr>
        <p:spPr>
          <a:xfrm>
            <a:off x="471486" y="1288249"/>
            <a:ext cx="5915025" cy="738664"/>
          </a:xfrm>
          <a:prstGeom prst="rect">
            <a:avLst/>
          </a:prstGeom>
        </p:spPr>
        <p:txBody>
          <a:bodyPr wrap="square">
            <a:spAutoFit/>
          </a:bodyPr>
          <a:lstStyle/>
          <a:p>
            <a:pPr algn="ctr"/>
            <a:r>
              <a:rPr lang="en-GB" sz="1400" dirty="0">
                <a:latin typeface="Century Gothic" panose="020B0502020202020204" pitchFamily="34" charset="0"/>
              </a:rPr>
              <a:t>Schools have different uniforms for lots of different reasons. It shows other people which school you go to, and it saves having to decide what to wear each school day! </a:t>
            </a:r>
          </a:p>
        </p:txBody>
      </p:sp>
      <p:sp>
        <p:nvSpPr>
          <p:cNvPr id="5" name="Up Ribbon 4">
            <a:extLst>
              <a:ext uri="{FF2B5EF4-FFF2-40B4-BE49-F238E27FC236}">
                <a16:creationId xmlns:a16="http://schemas.microsoft.com/office/drawing/2014/main" id="{1348045A-0471-924A-B540-4CD97AE1172F}"/>
              </a:ext>
            </a:extLst>
          </p:cNvPr>
          <p:cNvSpPr/>
          <p:nvPr/>
        </p:nvSpPr>
        <p:spPr>
          <a:xfrm>
            <a:off x="195349" y="133004"/>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Ysgol </a:t>
            </a:r>
            <a:r>
              <a:rPr lang="en-GB" sz="2800" dirty="0" err="1">
                <a:solidFill>
                  <a:schemeClr val="tx1"/>
                </a:solidFill>
                <a:latin typeface="Bradley Hand" pitchFamily="2" charset="77"/>
                <a:cs typeface="Geeza Pro" panose="02000400000000000000" pitchFamily="2" charset="-78"/>
              </a:rPr>
              <a:t>Rhiwabon</a:t>
            </a:r>
            <a:r>
              <a:rPr lang="en-GB" sz="2800" dirty="0">
                <a:solidFill>
                  <a:schemeClr val="tx1"/>
                </a:solidFill>
                <a:latin typeface="Bradley Hand" pitchFamily="2" charset="77"/>
                <a:cs typeface="Geeza Pro" panose="02000400000000000000" pitchFamily="2" charset="-78"/>
              </a:rPr>
              <a:t>: </a:t>
            </a:r>
          </a:p>
          <a:p>
            <a:pPr algn="ctr"/>
            <a:r>
              <a:rPr lang="en-GB" sz="2800" dirty="0">
                <a:solidFill>
                  <a:schemeClr val="tx1"/>
                </a:solidFill>
                <a:latin typeface="Bradley Hand" pitchFamily="2" charset="77"/>
                <a:cs typeface="Geeza Pro" panose="02000400000000000000" pitchFamily="2" charset="-78"/>
              </a:rPr>
              <a:t>School Uniform</a:t>
            </a:r>
          </a:p>
        </p:txBody>
      </p:sp>
      <p:sp>
        <p:nvSpPr>
          <p:cNvPr id="6" name="Rectangle 5">
            <a:extLst>
              <a:ext uri="{FF2B5EF4-FFF2-40B4-BE49-F238E27FC236}">
                <a16:creationId xmlns:a16="http://schemas.microsoft.com/office/drawing/2014/main" id="{6EF73D0B-1760-A340-85CF-A24994B560BA}"/>
              </a:ext>
            </a:extLst>
          </p:cNvPr>
          <p:cNvSpPr/>
          <p:nvPr/>
        </p:nvSpPr>
        <p:spPr>
          <a:xfrm>
            <a:off x="2140536" y="2143069"/>
            <a:ext cx="2912977" cy="369332"/>
          </a:xfrm>
          <a:prstGeom prst="rect">
            <a:avLst/>
          </a:prstGeom>
        </p:spPr>
        <p:txBody>
          <a:bodyPr wrap="none">
            <a:spAutoFit/>
          </a:bodyPr>
          <a:lstStyle/>
          <a:p>
            <a:r>
              <a:rPr lang="en-GB" b="1" dirty="0">
                <a:solidFill>
                  <a:srgbClr val="33AFBF"/>
                </a:solidFill>
                <a:latin typeface="Century Gothic" panose="020B0502020202020204" pitchFamily="34" charset="0"/>
              </a:rPr>
              <a:t>My uniform shopping list </a:t>
            </a:r>
            <a:endParaRPr lang="en-GB" b="1" dirty="0">
              <a:latin typeface="Century Gothic" panose="020B0502020202020204" pitchFamily="34" charset="0"/>
            </a:endParaRPr>
          </a:p>
        </p:txBody>
      </p:sp>
      <p:sp>
        <p:nvSpPr>
          <p:cNvPr id="7" name="Rounded Rectangle 6">
            <a:extLst>
              <a:ext uri="{FF2B5EF4-FFF2-40B4-BE49-F238E27FC236}">
                <a16:creationId xmlns:a16="http://schemas.microsoft.com/office/drawing/2014/main" id="{41D0127E-FE82-BF4A-A4B6-4E6E87909030}"/>
              </a:ext>
            </a:extLst>
          </p:cNvPr>
          <p:cNvSpPr/>
          <p:nvPr/>
        </p:nvSpPr>
        <p:spPr>
          <a:xfrm>
            <a:off x="471486" y="2546297"/>
            <a:ext cx="5821030" cy="287935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B923C4D-6D9A-7640-817D-42AF53CDF8A6}"/>
              </a:ext>
            </a:extLst>
          </p:cNvPr>
          <p:cNvPicPr>
            <a:picLocks noChangeAspect="1"/>
          </p:cNvPicPr>
          <p:nvPr/>
        </p:nvPicPr>
        <p:blipFill>
          <a:blip r:embed="rId4"/>
          <a:stretch>
            <a:fillRect/>
          </a:stretch>
        </p:blipFill>
        <p:spPr>
          <a:xfrm>
            <a:off x="681504" y="2736892"/>
            <a:ext cx="592759" cy="590125"/>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034A088E-DB54-F845-8058-DCE9C32CC93C}"/>
              </a:ext>
            </a:extLst>
          </p:cNvPr>
          <p:cNvPicPr>
            <a:picLocks noChangeAspect="1"/>
          </p:cNvPicPr>
          <p:nvPr/>
        </p:nvPicPr>
        <p:blipFill>
          <a:blip r:embed="rId5"/>
          <a:stretch>
            <a:fillRect/>
          </a:stretch>
        </p:blipFill>
        <p:spPr>
          <a:xfrm>
            <a:off x="303349" y="5666427"/>
            <a:ext cx="1114014" cy="1245371"/>
          </a:xfrm>
          <a:prstGeom prst="rect">
            <a:avLst/>
          </a:prstGeom>
        </p:spPr>
      </p:pic>
      <p:sp>
        <p:nvSpPr>
          <p:cNvPr id="11" name="Rectangle 10">
            <a:extLst>
              <a:ext uri="{FF2B5EF4-FFF2-40B4-BE49-F238E27FC236}">
                <a16:creationId xmlns:a16="http://schemas.microsoft.com/office/drawing/2014/main" id="{E4F17E0B-91CE-EF4C-856F-76C91FF262FF}"/>
              </a:ext>
            </a:extLst>
          </p:cNvPr>
          <p:cNvSpPr/>
          <p:nvPr/>
        </p:nvSpPr>
        <p:spPr>
          <a:xfrm>
            <a:off x="-103913" y="7017259"/>
            <a:ext cx="2123574" cy="738664"/>
          </a:xfrm>
          <a:prstGeom prst="rect">
            <a:avLst/>
          </a:prstGeom>
        </p:spPr>
        <p:txBody>
          <a:bodyPr wrap="square">
            <a:spAutoFit/>
          </a:bodyPr>
          <a:lstStyle/>
          <a:p>
            <a:pPr algn="ctr"/>
            <a:r>
              <a:rPr lang="en-GB" sz="1400" dirty="0">
                <a:latin typeface="Century Gothic" panose="020B0502020202020204" pitchFamily="34" charset="0"/>
              </a:rPr>
              <a:t>Ysgol Rhiwabon Blazers </a:t>
            </a:r>
          </a:p>
          <a:p>
            <a:pPr algn="ctr"/>
            <a:r>
              <a:rPr lang="en-GB" sz="1400" dirty="0">
                <a:latin typeface="Century Gothic" panose="020B0502020202020204" pitchFamily="34" charset="0"/>
              </a:rPr>
              <a:t>£26.00</a:t>
            </a:r>
          </a:p>
        </p:txBody>
      </p:sp>
      <p:pic>
        <p:nvPicPr>
          <p:cNvPr id="13" name="Picture 12" descr="A picture containing wearing, necktie, man, umbrella&#10;&#10;Description automatically generated">
            <a:extLst>
              <a:ext uri="{FF2B5EF4-FFF2-40B4-BE49-F238E27FC236}">
                <a16:creationId xmlns:a16="http://schemas.microsoft.com/office/drawing/2014/main" id="{545F0765-77B0-F249-A5FC-12C124BA7B96}"/>
              </a:ext>
            </a:extLst>
          </p:cNvPr>
          <p:cNvPicPr>
            <a:picLocks noChangeAspect="1"/>
          </p:cNvPicPr>
          <p:nvPr/>
        </p:nvPicPr>
        <p:blipFill>
          <a:blip r:embed="rId6"/>
          <a:stretch>
            <a:fillRect/>
          </a:stretch>
        </p:blipFill>
        <p:spPr>
          <a:xfrm>
            <a:off x="2007930" y="5767396"/>
            <a:ext cx="863168" cy="1078961"/>
          </a:xfrm>
          <a:prstGeom prst="rect">
            <a:avLst/>
          </a:prstGeom>
        </p:spPr>
      </p:pic>
      <p:sp>
        <p:nvSpPr>
          <p:cNvPr id="14" name="Rectangle 13">
            <a:extLst>
              <a:ext uri="{FF2B5EF4-FFF2-40B4-BE49-F238E27FC236}">
                <a16:creationId xmlns:a16="http://schemas.microsoft.com/office/drawing/2014/main" id="{A3602175-FDD4-1C4B-9DB1-50ED894B1708}"/>
              </a:ext>
            </a:extLst>
          </p:cNvPr>
          <p:cNvSpPr/>
          <p:nvPr/>
        </p:nvSpPr>
        <p:spPr>
          <a:xfrm>
            <a:off x="1603303" y="7039238"/>
            <a:ext cx="2123574" cy="738664"/>
          </a:xfrm>
          <a:prstGeom prst="rect">
            <a:avLst/>
          </a:prstGeom>
        </p:spPr>
        <p:txBody>
          <a:bodyPr wrap="square">
            <a:spAutoFit/>
          </a:bodyPr>
          <a:lstStyle/>
          <a:p>
            <a:pPr algn="ctr"/>
            <a:r>
              <a:rPr lang="en-GB" sz="1400" dirty="0">
                <a:latin typeface="Century Gothic" panose="020B0502020202020204" pitchFamily="34" charset="0"/>
              </a:rPr>
              <a:t>Ysgol </a:t>
            </a:r>
            <a:r>
              <a:rPr lang="en-GB" sz="1400" dirty="0" err="1">
                <a:latin typeface="Century Gothic" panose="020B0502020202020204" pitchFamily="34" charset="0"/>
              </a:rPr>
              <a:t>Rhiwabon</a:t>
            </a:r>
            <a:r>
              <a:rPr lang="en-GB" sz="1400" dirty="0">
                <a:latin typeface="Century Gothic" panose="020B0502020202020204" pitchFamily="34" charset="0"/>
              </a:rPr>
              <a:t> </a:t>
            </a:r>
          </a:p>
          <a:p>
            <a:pPr algn="ctr"/>
            <a:r>
              <a:rPr lang="en-GB" sz="1400" dirty="0">
                <a:latin typeface="Century Gothic" panose="020B0502020202020204" pitchFamily="34" charset="0"/>
              </a:rPr>
              <a:t>Clip-on Tie</a:t>
            </a:r>
          </a:p>
          <a:p>
            <a:pPr algn="ctr"/>
            <a:r>
              <a:rPr lang="en-GB" sz="1400" dirty="0">
                <a:latin typeface="Century Gothic" panose="020B0502020202020204" pitchFamily="34" charset="0"/>
              </a:rPr>
              <a:t>£5.50</a:t>
            </a:r>
            <a:endParaRPr lang="en-GB" sz="1400" i="0" u="none" strike="noStrike" dirty="0">
              <a:effectLst/>
              <a:latin typeface="Century Gothic" panose="020B0502020202020204" pitchFamily="34" charset="0"/>
            </a:endParaRPr>
          </a:p>
        </p:txBody>
      </p:sp>
      <p:pic>
        <p:nvPicPr>
          <p:cNvPr id="17" name="Picture 16">
            <a:extLst>
              <a:ext uri="{FF2B5EF4-FFF2-40B4-BE49-F238E27FC236}">
                <a16:creationId xmlns:a16="http://schemas.microsoft.com/office/drawing/2014/main" id="{0F8A54BD-E3D4-3B46-B289-5A5B3C9F5F02}"/>
              </a:ext>
            </a:extLst>
          </p:cNvPr>
          <p:cNvPicPr>
            <a:picLocks noChangeAspect="1"/>
          </p:cNvPicPr>
          <p:nvPr/>
        </p:nvPicPr>
        <p:blipFill>
          <a:blip r:embed="rId7"/>
          <a:stretch>
            <a:fillRect/>
          </a:stretch>
        </p:blipFill>
        <p:spPr>
          <a:xfrm>
            <a:off x="92328" y="7821351"/>
            <a:ext cx="1178352" cy="1178352"/>
          </a:xfrm>
          <a:prstGeom prst="rect">
            <a:avLst/>
          </a:prstGeom>
        </p:spPr>
      </p:pic>
      <p:pic>
        <p:nvPicPr>
          <p:cNvPr id="18" name="Picture 17">
            <a:extLst>
              <a:ext uri="{FF2B5EF4-FFF2-40B4-BE49-F238E27FC236}">
                <a16:creationId xmlns:a16="http://schemas.microsoft.com/office/drawing/2014/main" id="{33F07973-77DF-C449-8AEA-7C168E7FFB16}"/>
              </a:ext>
            </a:extLst>
          </p:cNvPr>
          <p:cNvPicPr>
            <a:picLocks noChangeAspect="1"/>
          </p:cNvPicPr>
          <p:nvPr/>
        </p:nvPicPr>
        <p:blipFill>
          <a:blip r:embed="rId8"/>
          <a:stretch>
            <a:fillRect/>
          </a:stretch>
        </p:blipFill>
        <p:spPr>
          <a:xfrm>
            <a:off x="3747068" y="5725381"/>
            <a:ext cx="1349388" cy="1349388"/>
          </a:xfrm>
          <a:prstGeom prst="rect">
            <a:avLst/>
          </a:prstGeom>
        </p:spPr>
      </p:pic>
      <p:pic>
        <p:nvPicPr>
          <p:cNvPr id="19" name="Picture 18">
            <a:extLst>
              <a:ext uri="{FF2B5EF4-FFF2-40B4-BE49-F238E27FC236}">
                <a16:creationId xmlns:a16="http://schemas.microsoft.com/office/drawing/2014/main" id="{44F2DE8A-9854-8D4A-88EA-DC888071F7D9}"/>
              </a:ext>
            </a:extLst>
          </p:cNvPr>
          <p:cNvPicPr>
            <a:picLocks noChangeAspect="1"/>
          </p:cNvPicPr>
          <p:nvPr/>
        </p:nvPicPr>
        <p:blipFill>
          <a:blip r:embed="rId9"/>
          <a:stretch>
            <a:fillRect/>
          </a:stretch>
        </p:blipFill>
        <p:spPr>
          <a:xfrm>
            <a:off x="2371964" y="7964409"/>
            <a:ext cx="835718" cy="1110006"/>
          </a:xfrm>
          <a:prstGeom prst="rect">
            <a:avLst/>
          </a:prstGeom>
        </p:spPr>
      </p:pic>
      <p:sp>
        <p:nvSpPr>
          <p:cNvPr id="20" name="Rectangle 19">
            <a:extLst>
              <a:ext uri="{FF2B5EF4-FFF2-40B4-BE49-F238E27FC236}">
                <a16:creationId xmlns:a16="http://schemas.microsoft.com/office/drawing/2014/main" id="{B83ADD0D-6116-034D-91F0-CA4A696883F8}"/>
              </a:ext>
            </a:extLst>
          </p:cNvPr>
          <p:cNvSpPr/>
          <p:nvPr/>
        </p:nvSpPr>
        <p:spPr>
          <a:xfrm>
            <a:off x="977883" y="8095258"/>
            <a:ext cx="1566287" cy="954107"/>
          </a:xfrm>
          <a:prstGeom prst="rect">
            <a:avLst/>
          </a:prstGeom>
        </p:spPr>
        <p:txBody>
          <a:bodyPr wrap="square">
            <a:spAutoFit/>
          </a:bodyPr>
          <a:lstStyle/>
          <a:p>
            <a:pPr algn="ctr"/>
            <a:r>
              <a:rPr lang="en-GB" sz="1400" dirty="0">
                <a:latin typeface="Century Gothic" panose="020B0502020202020204" pitchFamily="34" charset="0"/>
              </a:rPr>
              <a:t>Black V neck jumper </a:t>
            </a:r>
          </a:p>
          <a:p>
            <a:pPr algn="ctr"/>
            <a:r>
              <a:rPr lang="en-GB" sz="1400" dirty="0">
                <a:latin typeface="Century Gothic" panose="020B0502020202020204" pitchFamily="34" charset="0"/>
              </a:rPr>
              <a:t>(no logo</a:t>
            </a:r>
          </a:p>
          <a:p>
            <a:pPr algn="ctr"/>
            <a:r>
              <a:rPr lang="en-GB" sz="1400" i="1" dirty="0">
                <a:latin typeface="Century Gothic" panose="020B0502020202020204" pitchFamily="34" charset="0"/>
              </a:rPr>
              <a:t>&amp; </a:t>
            </a:r>
            <a:r>
              <a:rPr lang="en-GB" sz="1400" i="1" u="none" strike="noStrike" dirty="0">
                <a:effectLst/>
                <a:latin typeface="Century Gothic" panose="020B0502020202020204" pitchFamily="34" charset="0"/>
              </a:rPr>
              <a:t>optional)</a:t>
            </a:r>
          </a:p>
        </p:txBody>
      </p:sp>
      <p:sp>
        <p:nvSpPr>
          <p:cNvPr id="21" name="Rectangle 20">
            <a:extLst>
              <a:ext uri="{FF2B5EF4-FFF2-40B4-BE49-F238E27FC236}">
                <a16:creationId xmlns:a16="http://schemas.microsoft.com/office/drawing/2014/main" id="{EABC42D6-DE8C-624D-AF77-061FACD85FEB}"/>
              </a:ext>
            </a:extLst>
          </p:cNvPr>
          <p:cNvSpPr/>
          <p:nvPr/>
        </p:nvSpPr>
        <p:spPr>
          <a:xfrm>
            <a:off x="2871098" y="8460308"/>
            <a:ext cx="1566287" cy="307777"/>
          </a:xfrm>
          <a:prstGeom prst="rect">
            <a:avLst/>
          </a:prstGeom>
        </p:spPr>
        <p:txBody>
          <a:bodyPr wrap="square">
            <a:spAutoFit/>
          </a:bodyPr>
          <a:lstStyle/>
          <a:p>
            <a:pPr algn="ctr"/>
            <a:r>
              <a:rPr lang="en-GB" sz="1400" dirty="0">
                <a:latin typeface="Century Gothic" panose="020B0502020202020204" pitchFamily="34" charset="0"/>
              </a:rPr>
              <a:t>White shirt</a:t>
            </a:r>
            <a:endParaRPr lang="en-GB" sz="1400" i="1" u="none" strike="noStrike" dirty="0">
              <a:effectLst/>
              <a:latin typeface="Century Gothic" panose="020B0502020202020204" pitchFamily="34" charset="0"/>
            </a:endParaRPr>
          </a:p>
        </p:txBody>
      </p:sp>
      <p:sp>
        <p:nvSpPr>
          <p:cNvPr id="22" name="Rectangle 21">
            <a:extLst>
              <a:ext uri="{FF2B5EF4-FFF2-40B4-BE49-F238E27FC236}">
                <a16:creationId xmlns:a16="http://schemas.microsoft.com/office/drawing/2014/main" id="{DBD33F80-446C-E44E-A6FA-6D072C3254FC}"/>
              </a:ext>
            </a:extLst>
          </p:cNvPr>
          <p:cNvSpPr/>
          <p:nvPr/>
        </p:nvSpPr>
        <p:spPr>
          <a:xfrm>
            <a:off x="3474004" y="7039238"/>
            <a:ext cx="1566287" cy="523220"/>
          </a:xfrm>
          <a:prstGeom prst="rect">
            <a:avLst/>
          </a:prstGeom>
        </p:spPr>
        <p:txBody>
          <a:bodyPr wrap="square">
            <a:spAutoFit/>
          </a:bodyPr>
          <a:lstStyle/>
          <a:p>
            <a:pPr algn="ctr"/>
            <a:r>
              <a:rPr lang="en-GB" sz="1400" dirty="0">
                <a:latin typeface="Century Gothic" panose="020B0502020202020204" pitchFamily="34" charset="0"/>
              </a:rPr>
              <a:t>Black tailored trousers</a:t>
            </a:r>
            <a:endParaRPr lang="en-GB" sz="1400" i="1" u="none" strike="noStrike" dirty="0">
              <a:effectLst/>
              <a:latin typeface="Century Gothic" panose="020B0502020202020204" pitchFamily="34" charset="0"/>
            </a:endParaRPr>
          </a:p>
        </p:txBody>
      </p:sp>
      <p:pic>
        <p:nvPicPr>
          <p:cNvPr id="23" name="Picture 22">
            <a:extLst>
              <a:ext uri="{FF2B5EF4-FFF2-40B4-BE49-F238E27FC236}">
                <a16:creationId xmlns:a16="http://schemas.microsoft.com/office/drawing/2014/main" id="{D7D0F5D4-AF92-2D41-AF93-496C980CF96B}"/>
              </a:ext>
            </a:extLst>
          </p:cNvPr>
          <p:cNvPicPr>
            <a:picLocks noChangeAspect="1"/>
          </p:cNvPicPr>
          <p:nvPr/>
        </p:nvPicPr>
        <p:blipFill>
          <a:blip r:embed="rId10"/>
          <a:stretch>
            <a:fillRect/>
          </a:stretch>
        </p:blipFill>
        <p:spPr>
          <a:xfrm>
            <a:off x="5369520" y="5685870"/>
            <a:ext cx="922996" cy="1225928"/>
          </a:xfrm>
          <a:prstGeom prst="rect">
            <a:avLst/>
          </a:prstGeom>
        </p:spPr>
      </p:pic>
      <p:sp>
        <p:nvSpPr>
          <p:cNvPr id="24" name="Rectangle 23">
            <a:extLst>
              <a:ext uri="{FF2B5EF4-FFF2-40B4-BE49-F238E27FC236}">
                <a16:creationId xmlns:a16="http://schemas.microsoft.com/office/drawing/2014/main" id="{1760057C-E923-8747-A9BC-6530082916F1}"/>
              </a:ext>
            </a:extLst>
          </p:cNvPr>
          <p:cNvSpPr/>
          <p:nvPr/>
        </p:nvSpPr>
        <p:spPr>
          <a:xfrm>
            <a:off x="5047874" y="7017259"/>
            <a:ext cx="1566287" cy="523220"/>
          </a:xfrm>
          <a:prstGeom prst="rect">
            <a:avLst/>
          </a:prstGeom>
        </p:spPr>
        <p:txBody>
          <a:bodyPr wrap="square">
            <a:spAutoFit/>
          </a:bodyPr>
          <a:lstStyle/>
          <a:p>
            <a:pPr algn="ctr"/>
            <a:r>
              <a:rPr lang="en-GB" sz="1400" dirty="0">
                <a:latin typeface="Century Gothic" panose="020B0502020202020204" pitchFamily="34" charset="0"/>
              </a:rPr>
              <a:t>Black knee length skirt</a:t>
            </a:r>
            <a:endParaRPr lang="en-GB" sz="1400" i="1" u="none" strike="noStrike" dirty="0">
              <a:effectLst/>
              <a:latin typeface="Century Gothic" panose="020B0502020202020204" pitchFamily="34" charset="0"/>
            </a:endParaRPr>
          </a:p>
        </p:txBody>
      </p:sp>
      <p:sp>
        <p:nvSpPr>
          <p:cNvPr id="26" name="Rectangle 25">
            <a:extLst>
              <a:ext uri="{FF2B5EF4-FFF2-40B4-BE49-F238E27FC236}">
                <a16:creationId xmlns:a16="http://schemas.microsoft.com/office/drawing/2014/main" id="{CAC4D49F-650E-864A-AA5D-E6840D6A8953}"/>
              </a:ext>
            </a:extLst>
          </p:cNvPr>
          <p:cNvSpPr/>
          <p:nvPr/>
        </p:nvSpPr>
        <p:spPr>
          <a:xfrm>
            <a:off x="5450534" y="8150080"/>
            <a:ext cx="1566287" cy="954107"/>
          </a:xfrm>
          <a:prstGeom prst="rect">
            <a:avLst/>
          </a:prstGeom>
        </p:spPr>
        <p:txBody>
          <a:bodyPr wrap="square">
            <a:spAutoFit/>
          </a:bodyPr>
          <a:lstStyle/>
          <a:p>
            <a:pPr algn="ctr"/>
            <a:r>
              <a:rPr lang="en-GB" sz="1400" dirty="0">
                <a:latin typeface="Century Gothic" panose="020B0502020202020204" pitchFamily="34" charset="0"/>
              </a:rPr>
              <a:t>All black leather school shoes</a:t>
            </a:r>
          </a:p>
          <a:p>
            <a:pPr algn="ctr"/>
            <a:r>
              <a:rPr lang="en-GB" sz="1400" i="1" u="none" strike="noStrike" dirty="0">
                <a:effectLst/>
                <a:latin typeface="Century Gothic" panose="020B0502020202020204" pitchFamily="34" charset="0"/>
              </a:rPr>
              <a:t>(no logos)</a:t>
            </a:r>
          </a:p>
        </p:txBody>
      </p:sp>
      <p:sp>
        <p:nvSpPr>
          <p:cNvPr id="28" name="Hexagon 27">
            <a:extLst>
              <a:ext uri="{FF2B5EF4-FFF2-40B4-BE49-F238E27FC236}">
                <a16:creationId xmlns:a16="http://schemas.microsoft.com/office/drawing/2014/main" id="{8306FC3C-E16C-7842-A261-877DB889123C}"/>
              </a:ext>
            </a:extLst>
          </p:cNvPr>
          <p:cNvSpPr/>
          <p:nvPr/>
        </p:nvSpPr>
        <p:spPr>
          <a:xfrm rot="772426">
            <a:off x="5498644" y="1844492"/>
            <a:ext cx="1348936" cy="1095258"/>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latin typeface="Century Gothic" panose="020B0502020202020204" pitchFamily="34" charset="0"/>
              </a:rPr>
              <a:t>Remember to write your name in all your uniform in case it gets lost </a:t>
            </a:r>
          </a:p>
        </p:txBody>
      </p:sp>
    </p:spTree>
    <p:extLst>
      <p:ext uri="{BB962C8B-B14F-4D97-AF65-F5344CB8AC3E}">
        <p14:creationId xmlns:p14="http://schemas.microsoft.com/office/powerpoint/2010/main" val="2929378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33FCC6-73BD-DB4F-AEF5-E9FDF47D27D4}"/>
              </a:ext>
            </a:extLst>
          </p:cNvPr>
          <p:cNvSpPr/>
          <p:nvPr/>
        </p:nvSpPr>
        <p:spPr>
          <a:xfrm>
            <a:off x="471486" y="1288249"/>
            <a:ext cx="5915025" cy="307777"/>
          </a:xfrm>
          <a:prstGeom prst="rect">
            <a:avLst/>
          </a:prstGeom>
        </p:spPr>
        <p:txBody>
          <a:bodyPr wrap="square">
            <a:spAutoFit/>
          </a:bodyPr>
          <a:lstStyle/>
          <a:p>
            <a:pPr algn="ctr"/>
            <a:r>
              <a:rPr lang="en-GB" sz="1400" dirty="0">
                <a:latin typeface="Century Gothic" panose="020B0502020202020204" pitchFamily="34" charset="0"/>
              </a:rPr>
              <a:t>Schools have different PE kits for indoor and outdoor activities</a:t>
            </a:r>
          </a:p>
        </p:txBody>
      </p:sp>
      <p:sp>
        <p:nvSpPr>
          <p:cNvPr id="5" name="Up Ribbon 4">
            <a:extLst>
              <a:ext uri="{FF2B5EF4-FFF2-40B4-BE49-F238E27FC236}">
                <a16:creationId xmlns:a16="http://schemas.microsoft.com/office/drawing/2014/main" id="{1348045A-0471-924A-B540-4CD97AE1172F}"/>
              </a:ext>
            </a:extLst>
          </p:cNvPr>
          <p:cNvSpPr/>
          <p:nvPr/>
        </p:nvSpPr>
        <p:spPr>
          <a:xfrm>
            <a:off x="195349" y="133004"/>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Ysgol </a:t>
            </a:r>
            <a:r>
              <a:rPr lang="en-GB" sz="2800" dirty="0" err="1">
                <a:solidFill>
                  <a:schemeClr val="tx1"/>
                </a:solidFill>
                <a:latin typeface="Bradley Hand" pitchFamily="2" charset="77"/>
                <a:cs typeface="Geeza Pro" panose="02000400000000000000" pitchFamily="2" charset="-78"/>
              </a:rPr>
              <a:t>Rhiwabon</a:t>
            </a:r>
            <a:r>
              <a:rPr lang="en-GB" sz="2800" dirty="0">
                <a:solidFill>
                  <a:schemeClr val="tx1"/>
                </a:solidFill>
                <a:latin typeface="Bradley Hand" pitchFamily="2" charset="77"/>
                <a:cs typeface="Geeza Pro" panose="02000400000000000000" pitchFamily="2" charset="-78"/>
              </a:rPr>
              <a:t>: </a:t>
            </a:r>
          </a:p>
          <a:p>
            <a:pPr algn="ctr"/>
            <a:r>
              <a:rPr lang="en-GB" sz="2800" dirty="0">
                <a:solidFill>
                  <a:schemeClr val="tx1"/>
                </a:solidFill>
                <a:latin typeface="Bradley Hand" pitchFamily="2" charset="77"/>
                <a:cs typeface="Geeza Pro" panose="02000400000000000000" pitchFamily="2" charset="-78"/>
              </a:rPr>
              <a:t>PE Kit</a:t>
            </a:r>
          </a:p>
        </p:txBody>
      </p:sp>
      <p:sp>
        <p:nvSpPr>
          <p:cNvPr id="6" name="Rectangle 5">
            <a:extLst>
              <a:ext uri="{FF2B5EF4-FFF2-40B4-BE49-F238E27FC236}">
                <a16:creationId xmlns:a16="http://schemas.microsoft.com/office/drawing/2014/main" id="{6EF73D0B-1760-A340-85CF-A24994B560BA}"/>
              </a:ext>
            </a:extLst>
          </p:cNvPr>
          <p:cNvSpPr/>
          <p:nvPr/>
        </p:nvSpPr>
        <p:spPr>
          <a:xfrm>
            <a:off x="2090330" y="1622152"/>
            <a:ext cx="2404826" cy="338554"/>
          </a:xfrm>
          <a:prstGeom prst="rect">
            <a:avLst/>
          </a:prstGeom>
        </p:spPr>
        <p:txBody>
          <a:bodyPr wrap="none">
            <a:spAutoFit/>
          </a:bodyPr>
          <a:lstStyle/>
          <a:p>
            <a:r>
              <a:rPr lang="en-GB" sz="1600" b="1" dirty="0">
                <a:solidFill>
                  <a:srgbClr val="33AFBF"/>
                </a:solidFill>
                <a:latin typeface="Century Gothic" panose="020B0502020202020204" pitchFamily="34" charset="0"/>
              </a:rPr>
              <a:t>My PE kit shopping list </a:t>
            </a:r>
            <a:endParaRPr lang="en-GB" sz="1600" b="1" dirty="0">
              <a:latin typeface="Century Gothic" panose="020B0502020202020204" pitchFamily="34" charset="0"/>
            </a:endParaRPr>
          </a:p>
        </p:txBody>
      </p:sp>
      <p:sp>
        <p:nvSpPr>
          <p:cNvPr id="7" name="Rounded Rectangle 6">
            <a:extLst>
              <a:ext uri="{FF2B5EF4-FFF2-40B4-BE49-F238E27FC236}">
                <a16:creationId xmlns:a16="http://schemas.microsoft.com/office/drawing/2014/main" id="{41D0127E-FE82-BF4A-A4B6-4E6E87909030}"/>
              </a:ext>
            </a:extLst>
          </p:cNvPr>
          <p:cNvSpPr/>
          <p:nvPr/>
        </p:nvSpPr>
        <p:spPr>
          <a:xfrm>
            <a:off x="471486" y="2093405"/>
            <a:ext cx="5821030" cy="287935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B923C4D-6D9A-7640-817D-42AF53CDF8A6}"/>
              </a:ext>
            </a:extLst>
          </p:cNvPr>
          <p:cNvPicPr>
            <a:picLocks noChangeAspect="1"/>
          </p:cNvPicPr>
          <p:nvPr/>
        </p:nvPicPr>
        <p:blipFill>
          <a:blip r:embed="rId3"/>
          <a:stretch>
            <a:fillRect/>
          </a:stretch>
        </p:blipFill>
        <p:spPr>
          <a:xfrm>
            <a:off x="681502" y="2310588"/>
            <a:ext cx="592759" cy="590125"/>
          </a:xfrm>
          <a:prstGeom prst="rect">
            <a:avLst/>
          </a:prstGeom>
        </p:spPr>
      </p:pic>
      <p:pic>
        <p:nvPicPr>
          <p:cNvPr id="15" name="Picture 14">
            <a:extLst>
              <a:ext uri="{FF2B5EF4-FFF2-40B4-BE49-F238E27FC236}">
                <a16:creationId xmlns:a16="http://schemas.microsoft.com/office/drawing/2014/main" id="{E68356D2-E681-7543-B1E3-C1496EF9A13A}"/>
              </a:ext>
            </a:extLst>
          </p:cNvPr>
          <p:cNvPicPr>
            <a:picLocks noChangeAspect="1"/>
          </p:cNvPicPr>
          <p:nvPr/>
        </p:nvPicPr>
        <p:blipFill>
          <a:blip r:embed="rId4"/>
          <a:stretch>
            <a:fillRect/>
          </a:stretch>
        </p:blipFill>
        <p:spPr>
          <a:xfrm>
            <a:off x="320154" y="5761976"/>
            <a:ext cx="1039089" cy="1039089"/>
          </a:xfrm>
          <a:prstGeom prst="rect">
            <a:avLst/>
          </a:prstGeom>
        </p:spPr>
      </p:pic>
      <p:sp>
        <p:nvSpPr>
          <p:cNvPr id="16" name="Rectangle 15">
            <a:extLst>
              <a:ext uri="{FF2B5EF4-FFF2-40B4-BE49-F238E27FC236}">
                <a16:creationId xmlns:a16="http://schemas.microsoft.com/office/drawing/2014/main" id="{FFF83491-234A-C449-9F6D-40794EDFBD61}"/>
              </a:ext>
            </a:extLst>
          </p:cNvPr>
          <p:cNvSpPr/>
          <p:nvPr/>
        </p:nvSpPr>
        <p:spPr>
          <a:xfrm>
            <a:off x="28446" y="6824597"/>
            <a:ext cx="1622506" cy="954107"/>
          </a:xfrm>
          <a:prstGeom prst="rect">
            <a:avLst/>
          </a:prstGeom>
        </p:spPr>
        <p:txBody>
          <a:bodyPr wrap="square">
            <a:spAutoFit/>
          </a:bodyPr>
          <a:lstStyle/>
          <a:p>
            <a:pPr algn="ctr"/>
            <a:r>
              <a:rPr lang="en-GB" sz="1400" dirty="0">
                <a:latin typeface="Century Gothic" panose="020B0502020202020204" pitchFamily="34" charset="0"/>
              </a:rPr>
              <a:t>Ysgol </a:t>
            </a:r>
            <a:r>
              <a:rPr lang="en-GB" sz="1400" dirty="0" err="1">
                <a:latin typeface="Century Gothic" panose="020B0502020202020204" pitchFamily="34" charset="0"/>
              </a:rPr>
              <a:t>Rhiwabon</a:t>
            </a:r>
            <a:r>
              <a:rPr lang="en-GB" sz="1400" dirty="0">
                <a:latin typeface="Century Gothic" panose="020B0502020202020204" pitchFamily="34" charset="0"/>
              </a:rPr>
              <a:t> </a:t>
            </a:r>
          </a:p>
          <a:p>
            <a:pPr algn="ctr"/>
            <a:r>
              <a:rPr lang="en-GB" sz="1400" dirty="0">
                <a:latin typeface="Century Gothic" panose="020B0502020202020204" pitchFamily="34" charset="0"/>
              </a:rPr>
              <a:t>Football Kit </a:t>
            </a:r>
          </a:p>
          <a:p>
            <a:pPr algn="ctr"/>
            <a:r>
              <a:rPr lang="en-GB" sz="1400" dirty="0">
                <a:latin typeface="Century Gothic" panose="020B0502020202020204" pitchFamily="34" charset="0"/>
              </a:rPr>
              <a:t>£12.00</a:t>
            </a:r>
          </a:p>
          <a:p>
            <a:pPr algn="ctr"/>
            <a:r>
              <a:rPr lang="en-GB" sz="1400" i="1" u="none" strike="noStrike" dirty="0">
                <a:effectLst/>
                <a:latin typeface="Century Gothic" panose="020B0502020202020204" pitchFamily="34" charset="0"/>
              </a:rPr>
              <a:t>(boys)</a:t>
            </a:r>
          </a:p>
        </p:txBody>
      </p:sp>
      <p:pic>
        <p:nvPicPr>
          <p:cNvPr id="2" name="Picture 1">
            <a:extLst>
              <a:ext uri="{FF2B5EF4-FFF2-40B4-BE49-F238E27FC236}">
                <a16:creationId xmlns:a16="http://schemas.microsoft.com/office/drawing/2014/main" id="{DAF7CDBB-8A0A-7D45-ADC4-2672E98B15D8}"/>
              </a:ext>
            </a:extLst>
          </p:cNvPr>
          <p:cNvPicPr>
            <a:picLocks noChangeAspect="1"/>
          </p:cNvPicPr>
          <p:nvPr/>
        </p:nvPicPr>
        <p:blipFill>
          <a:blip r:embed="rId5"/>
          <a:stretch>
            <a:fillRect/>
          </a:stretch>
        </p:blipFill>
        <p:spPr>
          <a:xfrm>
            <a:off x="1970116" y="6004732"/>
            <a:ext cx="813830" cy="813830"/>
          </a:xfrm>
          <a:prstGeom prst="rect">
            <a:avLst/>
          </a:prstGeom>
        </p:spPr>
      </p:pic>
      <p:sp>
        <p:nvSpPr>
          <p:cNvPr id="3" name="Rectangle 2">
            <a:extLst>
              <a:ext uri="{FF2B5EF4-FFF2-40B4-BE49-F238E27FC236}">
                <a16:creationId xmlns:a16="http://schemas.microsoft.com/office/drawing/2014/main" id="{CF43B389-4BE1-FE4C-B6EB-F4378D867918}"/>
              </a:ext>
            </a:extLst>
          </p:cNvPr>
          <p:cNvSpPr/>
          <p:nvPr/>
        </p:nvSpPr>
        <p:spPr>
          <a:xfrm>
            <a:off x="1650952" y="6887093"/>
            <a:ext cx="1457688" cy="954107"/>
          </a:xfrm>
          <a:prstGeom prst="rect">
            <a:avLst/>
          </a:prstGeom>
        </p:spPr>
        <p:txBody>
          <a:bodyPr wrap="square">
            <a:spAutoFit/>
          </a:bodyPr>
          <a:lstStyle/>
          <a:p>
            <a:pPr algn="ctr"/>
            <a:r>
              <a:rPr lang="en-GB" sz="1400" dirty="0">
                <a:latin typeface="Century Gothic" panose="020B0502020202020204" pitchFamily="34" charset="0"/>
              </a:rPr>
              <a:t>Red Football Socks</a:t>
            </a:r>
          </a:p>
          <a:p>
            <a:pPr algn="ctr"/>
            <a:r>
              <a:rPr lang="en-GB" sz="1400" dirty="0">
                <a:latin typeface="Century Gothic" panose="020B0502020202020204" pitchFamily="34" charset="0"/>
              </a:rPr>
              <a:t>£4</a:t>
            </a:r>
          </a:p>
          <a:p>
            <a:pPr algn="ctr"/>
            <a:r>
              <a:rPr lang="en-GB" sz="1400" i="1" dirty="0">
                <a:latin typeface="Century Gothic" panose="020B0502020202020204" pitchFamily="34" charset="0"/>
              </a:rPr>
              <a:t>(boys)</a:t>
            </a:r>
          </a:p>
        </p:txBody>
      </p:sp>
      <p:sp>
        <p:nvSpPr>
          <p:cNvPr id="12" name="Rectangle 11">
            <a:extLst>
              <a:ext uri="{FF2B5EF4-FFF2-40B4-BE49-F238E27FC236}">
                <a16:creationId xmlns:a16="http://schemas.microsoft.com/office/drawing/2014/main" id="{492D29DB-D793-C740-A27C-795FA56FE062}"/>
              </a:ext>
            </a:extLst>
          </p:cNvPr>
          <p:cNvSpPr/>
          <p:nvPr/>
        </p:nvSpPr>
        <p:spPr>
          <a:xfrm>
            <a:off x="1186239" y="5021652"/>
            <a:ext cx="2195762" cy="954107"/>
          </a:xfrm>
          <a:prstGeom prst="rect">
            <a:avLst/>
          </a:prstGeom>
        </p:spPr>
        <p:txBody>
          <a:bodyPr wrap="square">
            <a:spAutoFit/>
          </a:bodyPr>
          <a:lstStyle/>
          <a:p>
            <a:r>
              <a:rPr lang="en-GB" sz="1400" dirty="0">
                <a:latin typeface="Century Gothic" panose="020B0502020202020204" pitchFamily="34" charset="0"/>
              </a:rPr>
              <a:t>Black shorts</a:t>
            </a:r>
            <a:br>
              <a:rPr lang="en-GB" sz="1400" dirty="0">
                <a:latin typeface="Century Gothic" panose="020B0502020202020204" pitchFamily="34" charset="0"/>
              </a:rPr>
            </a:br>
            <a:r>
              <a:rPr lang="en-GB" sz="1400" dirty="0">
                <a:latin typeface="Century Gothic" panose="020B0502020202020204" pitchFamily="34" charset="0"/>
              </a:rPr>
              <a:t>Football boots</a:t>
            </a:r>
            <a:br>
              <a:rPr lang="en-GB" sz="1400" dirty="0">
                <a:latin typeface="Century Gothic" panose="020B0502020202020204" pitchFamily="34" charset="0"/>
              </a:rPr>
            </a:br>
            <a:r>
              <a:rPr lang="en-GB" sz="1400" dirty="0">
                <a:latin typeface="Century Gothic" panose="020B0502020202020204" pitchFamily="34" charset="0"/>
              </a:rPr>
              <a:t>Black tracksuit (winter)</a:t>
            </a:r>
            <a:br>
              <a:rPr lang="en-GB" sz="1400" dirty="0">
                <a:latin typeface="Century Gothic" panose="020B0502020202020204" pitchFamily="34" charset="0"/>
              </a:rPr>
            </a:br>
            <a:r>
              <a:rPr lang="en-GB" sz="1400" dirty="0">
                <a:latin typeface="Century Gothic" panose="020B0502020202020204" pitchFamily="34" charset="0"/>
              </a:rPr>
              <a:t>Trainers</a:t>
            </a:r>
          </a:p>
        </p:txBody>
      </p:sp>
      <p:cxnSp>
        <p:nvCxnSpPr>
          <p:cNvPr id="19" name="Straight Connector 18">
            <a:extLst>
              <a:ext uri="{FF2B5EF4-FFF2-40B4-BE49-F238E27FC236}">
                <a16:creationId xmlns:a16="http://schemas.microsoft.com/office/drawing/2014/main" id="{FC4406A0-763C-7342-B3B6-A194469D00D5}"/>
              </a:ext>
            </a:extLst>
          </p:cNvPr>
          <p:cNvCxnSpPr/>
          <p:nvPr/>
        </p:nvCxnSpPr>
        <p:spPr>
          <a:xfrm>
            <a:off x="3382001" y="5573260"/>
            <a:ext cx="0" cy="2824792"/>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47D087A-A367-C044-9D02-AF4DE2F6F054}"/>
              </a:ext>
            </a:extLst>
          </p:cNvPr>
          <p:cNvSpPr/>
          <p:nvPr/>
        </p:nvSpPr>
        <p:spPr>
          <a:xfrm>
            <a:off x="86775" y="7926838"/>
            <a:ext cx="3053466" cy="1169551"/>
          </a:xfrm>
          <a:prstGeom prst="rect">
            <a:avLst/>
          </a:prstGeom>
          <a:ln>
            <a:solidFill>
              <a:schemeClr val="tx1"/>
            </a:solidFill>
          </a:ln>
        </p:spPr>
        <p:txBody>
          <a:bodyPr wrap="square">
            <a:spAutoFit/>
          </a:bodyPr>
          <a:lstStyle/>
          <a:p>
            <a:pPr algn="ctr"/>
            <a:r>
              <a:rPr lang="en-GB" sz="1400" b="1" dirty="0">
                <a:solidFill>
                  <a:srgbClr val="3A3A3A"/>
                </a:solidFill>
                <a:latin typeface="Century Gothic" panose="020B0502020202020204" pitchFamily="34" charset="0"/>
              </a:rPr>
              <a:t>Gym Kit</a:t>
            </a:r>
          </a:p>
          <a:p>
            <a:pPr algn="ctr"/>
            <a:r>
              <a:rPr lang="en-GB" sz="1400" dirty="0">
                <a:solidFill>
                  <a:srgbClr val="3A3A3A"/>
                </a:solidFill>
                <a:latin typeface="Century Gothic" panose="020B0502020202020204" pitchFamily="34" charset="0"/>
              </a:rPr>
              <a:t>Plain white T-shirt</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Black shorts</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Black tracksuit bottoms for winter</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Trainers</a:t>
            </a:r>
          </a:p>
        </p:txBody>
      </p:sp>
      <p:sp>
        <p:nvSpPr>
          <p:cNvPr id="21" name="Rectangle 20">
            <a:extLst>
              <a:ext uri="{FF2B5EF4-FFF2-40B4-BE49-F238E27FC236}">
                <a16:creationId xmlns:a16="http://schemas.microsoft.com/office/drawing/2014/main" id="{3FC11E47-A297-4E40-9BFD-5E10E438E967}"/>
              </a:ext>
            </a:extLst>
          </p:cNvPr>
          <p:cNvSpPr/>
          <p:nvPr/>
        </p:nvSpPr>
        <p:spPr>
          <a:xfrm>
            <a:off x="86775" y="5140516"/>
            <a:ext cx="1074333" cy="307777"/>
          </a:xfrm>
          <a:prstGeom prst="rect">
            <a:avLst/>
          </a:prstGeom>
        </p:spPr>
        <p:txBody>
          <a:bodyPr wrap="none">
            <a:spAutoFit/>
          </a:bodyPr>
          <a:lstStyle/>
          <a:p>
            <a:r>
              <a:rPr lang="en-GB" sz="1400" b="1" dirty="0">
                <a:solidFill>
                  <a:srgbClr val="3A3A3A"/>
                </a:solidFill>
                <a:latin typeface="Century Gothic" panose="020B0502020202020204" pitchFamily="34" charset="0"/>
              </a:rPr>
              <a:t>Games Kit</a:t>
            </a:r>
          </a:p>
        </p:txBody>
      </p:sp>
      <p:sp>
        <p:nvSpPr>
          <p:cNvPr id="22" name="Rectangle 21">
            <a:extLst>
              <a:ext uri="{FF2B5EF4-FFF2-40B4-BE49-F238E27FC236}">
                <a16:creationId xmlns:a16="http://schemas.microsoft.com/office/drawing/2014/main" id="{B9077E6E-4957-854D-85DE-18985336AB7C}"/>
              </a:ext>
            </a:extLst>
          </p:cNvPr>
          <p:cNvSpPr/>
          <p:nvPr/>
        </p:nvSpPr>
        <p:spPr>
          <a:xfrm>
            <a:off x="3739188" y="5218124"/>
            <a:ext cx="2463289" cy="1600438"/>
          </a:xfrm>
          <a:prstGeom prst="rect">
            <a:avLst/>
          </a:prstGeom>
        </p:spPr>
        <p:txBody>
          <a:bodyPr wrap="square">
            <a:spAutoFit/>
          </a:bodyPr>
          <a:lstStyle/>
          <a:p>
            <a:pPr algn="ctr"/>
            <a:r>
              <a:rPr lang="en-GB" sz="1400" b="1" dirty="0">
                <a:solidFill>
                  <a:srgbClr val="3A3A3A"/>
                </a:solidFill>
                <a:latin typeface="Century Gothic" panose="020B0502020202020204" pitchFamily="34" charset="0"/>
              </a:rPr>
              <a:t>Games Kit</a:t>
            </a:r>
          </a:p>
          <a:p>
            <a:pPr algn="ctr"/>
            <a:endParaRPr lang="en-GB" sz="1400" b="1" dirty="0">
              <a:solidFill>
                <a:srgbClr val="3A3A3A"/>
              </a:solidFill>
              <a:latin typeface="Century Gothic" panose="020B0502020202020204" pitchFamily="34" charset="0"/>
            </a:endParaRPr>
          </a:p>
          <a:p>
            <a:pPr algn="ctr"/>
            <a:r>
              <a:rPr lang="en-GB" sz="1400" dirty="0">
                <a:solidFill>
                  <a:srgbClr val="3A3A3A"/>
                </a:solidFill>
                <a:latin typeface="Century Gothic" panose="020B0502020202020204" pitchFamily="34" charset="0"/>
              </a:rPr>
              <a:t>Plain white T-shirt</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Black shorts</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White socks</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Black tracksuit</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Trainers</a:t>
            </a:r>
            <a:endParaRPr lang="en-GB" sz="1400" b="0" i="0" u="none" strike="noStrike" dirty="0">
              <a:solidFill>
                <a:srgbClr val="3A3A3A"/>
              </a:solidFill>
              <a:effectLst/>
              <a:latin typeface="Century Gothic" panose="020B0502020202020204" pitchFamily="34" charset="0"/>
            </a:endParaRPr>
          </a:p>
        </p:txBody>
      </p:sp>
      <p:sp>
        <p:nvSpPr>
          <p:cNvPr id="23" name="Rectangle 22">
            <a:extLst>
              <a:ext uri="{FF2B5EF4-FFF2-40B4-BE49-F238E27FC236}">
                <a16:creationId xmlns:a16="http://schemas.microsoft.com/office/drawing/2014/main" id="{826E0575-65E2-5C41-B97D-30EB55F3A739}"/>
              </a:ext>
            </a:extLst>
          </p:cNvPr>
          <p:cNvSpPr/>
          <p:nvPr/>
        </p:nvSpPr>
        <p:spPr>
          <a:xfrm>
            <a:off x="3929771" y="7275218"/>
            <a:ext cx="2082124" cy="1600438"/>
          </a:xfrm>
          <a:prstGeom prst="rect">
            <a:avLst/>
          </a:prstGeom>
        </p:spPr>
        <p:txBody>
          <a:bodyPr wrap="square">
            <a:spAutoFit/>
          </a:bodyPr>
          <a:lstStyle/>
          <a:p>
            <a:pPr algn="ctr"/>
            <a:r>
              <a:rPr lang="en-GB" sz="1400" b="1" dirty="0">
                <a:solidFill>
                  <a:srgbClr val="3A3A3A"/>
                </a:solidFill>
                <a:latin typeface="Century Gothic" panose="020B0502020202020204" pitchFamily="34" charset="0"/>
              </a:rPr>
              <a:t>Gym Kit</a:t>
            </a:r>
          </a:p>
          <a:p>
            <a:pPr algn="ctr"/>
            <a:endParaRPr lang="en-GB" sz="1400" b="1" dirty="0">
              <a:solidFill>
                <a:srgbClr val="3A3A3A"/>
              </a:solidFill>
              <a:latin typeface="Century Gothic" panose="020B0502020202020204" pitchFamily="34" charset="0"/>
            </a:endParaRPr>
          </a:p>
          <a:p>
            <a:pPr algn="ctr"/>
            <a:r>
              <a:rPr lang="en-GB" sz="1400" dirty="0">
                <a:solidFill>
                  <a:srgbClr val="3A3A3A"/>
                </a:solidFill>
                <a:latin typeface="Century Gothic" panose="020B0502020202020204" pitchFamily="34" charset="0"/>
              </a:rPr>
              <a:t>Plain white T-shirt</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Black shorts</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Black tracksuit</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Trainers</a:t>
            </a:r>
            <a:br>
              <a:rPr lang="en-GB" sz="1400" dirty="0">
                <a:solidFill>
                  <a:srgbClr val="3A3A3A"/>
                </a:solidFill>
                <a:latin typeface="Century Gothic" panose="020B0502020202020204" pitchFamily="34" charset="0"/>
              </a:rPr>
            </a:br>
            <a:r>
              <a:rPr lang="en-GB" sz="1400" dirty="0">
                <a:solidFill>
                  <a:srgbClr val="3A3A3A"/>
                </a:solidFill>
                <a:latin typeface="Century Gothic" panose="020B0502020202020204" pitchFamily="34" charset="0"/>
              </a:rPr>
              <a:t>White socks</a:t>
            </a:r>
            <a:endParaRPr lang="en-GB" sz="1400" b="0" i="0" u="none" strike="noStrike" dirty="0">
              <a:solidFill>
                <a:srgbClr val="3A3A3A"/>
              </a:solidFill>
              <a:effectLst/>
              <a:latin typeface="Century Gothic" panose="020B0502020202020204" pitchFamily="34" charset="0"/>
            </a:endParaRPr>
          </a:p>
        </p:txBody>
      </p:sp>
      <p:sp>
        <p:nvSpPr>
          <p:cNvPr id="24" name="Hexagon 23">
            <a:extLst>
              <a:ext uri="{FF2B5EF4-FFF2-40B4-BE49-F238E27FC236}">
                <a16:creationId xmlns:a16="http://schemas.microsoft.com/office/drawing/2014/main" id="{BDF3984A-F2D6-8342-9662-974AB3F48270}"/>
              </a:ext>
            </a:extLst>
          </p:cNvPr>
          <p:cNvSpPr/>
          <p:nvPr/>
        </p:nvSpPr>
        <p:spPr>
          <a:xfrm rot="772426">
            <a:off x="5485380" y="1629409"/>
            <a:ext cx="1348936" cy="1095258"/>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latin typeface="Century Gothic" panose="020B0502020202020204" pitchFamily="34" charset="0"/>
              </a:rPr>
              <a:t>Remember to write your name in all your kit in case it gets lost </a:t>
            </a:r>
          </a:p>
        </p:txBody>
      </p:sp>
    </p:spTree>
    <p:extLst>
      <p:ext uri="{BB962C8B-B14F-4D97-AF65-F5344CB8AC3E}">
        <p14:creationId xmlns:p14="http://schemas.microsoft.com/office/powerpoint/2010/main" val="1915322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DB6CB018-6AED-AD48-982E-A82DF4E90A22}"/>
              </a:ext>
            </a:extLst>
          </p:cNvPr>
          <p:cNvSpPr/>
          <p:nvPr/>
        </p:nvSpPr>
        <p:spPr>
          <a:xfrm>
            <a:off x="195349" y="133004"/>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Ysgol </a:t>
            </a:r>
            <a:r>
              <a:rPr lang="en-GB" sz="2800" dirty="0" err="1">
                <a:solidFill>
                  <a:schemeClr val="tx1"/>
                </a:solidFill>
                <a:latin typeface="Bradley Hand" pitchFamily="2" charset="77"/>
                <a:cs typeface="Geeza Pro" panose="02000400000000000000" pitchFamily="2" charset="-78"/>
              </a:rPr>
              <a:t>Rhiwabon</a:t>
            </a:r>
            <a:r>
              <a:rPr lang="en-GB" sz="2800" dirty="0">
                <a:solidFill>
                  <a:schemeClr val="tx1"/>
                </a:solidFill>
                <a:latin typeface="Bradley Hand" pitchFamily="2" charset="77"/>
                <a:cs typeface="Geeza Pro" panose="02000400000000000000" pitchFamily="2" charset="-78"/>
              </a:rPr>
              <a:t>: Equipment</a:t>
            </a:r>
          </a:p>
        </p:txBody>
      </p:sp>
      <p:sp>
        <p:nvSpPr>
          <p:cNvPr id="5" name="Rectangle 4">
            <a:extLst>
              <a:ext uri="{FF2B5EF4-FFF2-40B4-BE49-F238E27FC236}">
                <a16:creationId xmlns:a16="http://schemas.microsoft.com/office/drawing/2014/main" id="{5972000C-9EAF-D741-A15E-43F8CA8F0C99}"/>
              </a:ext>
            </a:extLst>
          </p:cNvPr>
          <p:cNvSpPr/>
          <p:nvPr/>
        </p:nvSpPr>
        <p:spPr>
          <a:xfrm>
            <a:off x="195349" y="1395171"/>
            <a:ext cx="6467301" cy="1600438"/>
          </a:xfrm>
          <a:prstGeom prst="rect">
            <a:avLst/>
          </a:prstGeom>
        </p:spPr>
        <p:txBody>
          <a:bodyPr wrap="square">
            <a:spAutoFit/>
          </a:bodyPr>
          <a:lstStyle/>
          <a:p>
            <a:pPr algn="ctr"/>
            <a:r>
              <a:rPr lang="en-GB" sz="1400" b="1" dirty="0">
                <a:latin typeface="Century Gothic" panose="020B0502020202020204" pitchFamily="34" charset="0"/>
              </a:rPr>
              <a:t>What you need to take to high school will be different from primary school – you may also need a bigger bag as you will be carrying lots of things around with you as you move to different classrooms.</a:t>
            </a:r>
          </a:p>
          <a:p>
            <a:r>
              <a:rPr lang="en-GB" sz="1400" dirty="0">
                <a:latin typeface="Century Gothic" panose="020B0502020202020204" pitchFamily="34" charset="0"/>
              </a:rPr>
              <a:t> </a:t>
            </a:r>
          </a:p>
          <a:p>
            <a:r>
              <a:rPr lang="en-GB" sz="1400" dirty="0">
                <a:latin typeface="Century Gothic" panose="020B0502020202020204" pitchFamily="34" charset="0"/>
              </a:rPr>
              <a:t>Tick in the box, which of these objects will you need (and be allowed) to take to your new school. If you’re not sure put a ? and check when you start at school in September. </a:t>
            </a:r>
          </a:p>
        </p:txBody>
      </p:sp>
      <p:sp>
        <p:nvSpPr>
          <p:cNvPr id="6" name="Rounded Rectangle 5">
            <a:extLst>
              <a:ext uri="{FF2B5EF4-FFF2-40B4-BE49-F238E27FC236}">
                <a16:creationId xmlns:a16="http://schemas.microsoft.com/office/drawing/2014/main" id="{A453226F-1409-A24E-8AD1-0EA19006E368}"/>
              </a:ext>
            </a:extLst>
          </p:cNvPr>
          <p:cNvSpPr/>
          <p:nvPr/>
        </p:nvSpPr>
        <p:spPr>
          <a:xfrm>
            <a:off x="3723034" y="6331944"/>
            <a:ext cx="3064228" cy="267905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710FBE0-91DC-FF4D-A878-0FF2C0A4725D}"/>
              </a:ext>
            </a:extLst>
          </p:cNvPr>
          <p:cNvPicPr>
            <a:picLocks noChangeAspect="1"/>
          </p:cNvPicPr>
          <p:nvPr/>
        </p:nvPicPr>
        <p:blipFill>
          <a:blip r:embed="rId3"/>
          <a:stretch>
            <a:fillRect/>
          </a:stretch>
        </p:blipFill>
        <p:spPr>
          <a:xfrm>
            <a:off x="3668465" y="6154211"/>
            <a:ext cx="476903" cy="474784"/>
          </a:xfrm>
          <a:prstGeom prst="rect">
            <a:avLst/>
          </a:prstGeom>
        </p:spPr>
      </p:pic>
      <p:sp>
        <p:nvSpPr>
          <p:cNvPr id="8" name="Rectangle 7">
            <a:extLst>
              <a:ext uri="{FF2B5EF4-FFF2-40B4-BE49-F238E27FC236}">
                <a16:creationId xmlns:a16="http://schemas.microsoft.com/office/drawing/2014/main" id="{D8720C74-C378-054D-A819-FFEDA632F874}"/>
              </a:ext>
            </a:extLst>
          </p:cNvPr>
          <p:cNvSpPr/>
          <p:nvPr/>
        </p:nvSpPr>
        <p:spPr>
          <a:xfrm>
            <a:off x="3801786" y="5844820"/>
            <a:ext cx="2953118" cy="523220"/>
          </a:xfrm>
          <a:prstGeom prst="rect">
            <a:avLst/>
          </a:prstGeom>
        </p:spPr>
        <p:txBody>
          <a:bodyPr wrap="square">
            <a:spAutoFit/>
          </a:bodyPr>
          <a:lstStyle/>
          <a:p>
            <a:pPr algn="ctr"/>
            <a:r>
              <a:rPr lang="en-GB" sz="1400" dirty="0">
                <a:latin typeface="Century Gothic" panose="020B0502020202020204" pitchFamily="34" charset="0"/>
              </a:rPr>
              <a:t>Shopping List – what do I need to get?</a:t>
            </a:r>
            <a:endParaRPr lang="en-GB" sz="1400" dirty="0"/>
          </a:p>
        </p:txBody>
      </p:sp>
      <p:cxnSp>
        <p:nvCxnSpPr>
          <p:cNvPr id="10" name="Straight Connector 9">
            <a:extLst>
              <a:ext uri="{FF2B5EF4-FFF2-40B4-BE49-F238E27FC236}">
                <a16:creationId xmlns:a16="http://schemas.microsoft.com/office/drawing/2014/main" id="{ABF480BE-EDED-B04A-B206-7C81770AC612}"/>
              </a:ext>
            </a:extLst>
          </p:cNvPr>
          <p:cNvCxnSpPr>
            <a:cxnSpLocks/>
          </p:cNvCxnSpPr>
          <p:nvPr/>
        </p:nvCxnSpPr>
        <p:spPr>
          <a:xfrm>
            <a:off x="1876932" y="3272579"/>
            <a:ext cx="0" cy="5269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0E39C-7F58-2141-B0E3-5E80FF91FD9D}"/>
              </a:ext>
            </a:extLst>
          </p:cNvPr>
          <p:cNvCxnSpPr>
            <a:cxnSpLocks/>
          </p:cNvCxnSpPr>
          <p:nvPr/>
        </p:nvCxnSpPr>
        <p:spPr>
          <a:xfrm>
            <a:off x="3749881" y="3279790"/>
            <a:ext cx="0" cy="2585202"/>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647C994-31EF-954D-BA64-FFF98B8C7C11}"/>
              </a:ext>
            </a:extLst>
          </p:cNvPr>
          <p:cNvPicPr>
            <a:picLocks noChangeAspect="1"/>
          </p:cNvPicPr>
          <p:nvPr/>
        </p:nvPicPr>
        <p:blipFill>
          <a:blip r:embed="rId4"/>
          <a:stretch>
            <a:fillRect/>
          </a:stretch>
        </p:blipFill>
        <p:spPr>
          <a:xfrm>
            <a:off x="2094159" y="3300646"/>
            <a:ext cx="675777" cy="661399"/>
          </a:xfrm>
          <a:prstGeom prst="rect">
            <a:avLst/>
          </a:prstGeom>
        </p:spPr>
      </p:pic>
      <p:pic>
        <p:nvPicPr>
          <p:cNvPr id="17" name="Picture 16">
            <a:extLst>
              <a:ext uri="{FF2B5EF4-FFF2-40B4-BE49-F238E27FC236}">
                <a16:creationId xmlns:a16="http://schemas.microsoft.com/office/drawing/2014/main" id="{DFA4B61F-E06E-E54E-8B31-0ACE112EE086}"/>
              </a:ext>
            </a:extLst>
          </p:cNvPr>
          <p:cNvPicPr>
            <a:picLocks noChangeAspect="1"/>
          </p:cNvPicPr>
          <p:nvPr/>
        </p:nvPicPr>
        <p:blipFill>
          <a:blip r:embed="rId5"/>
          <a:stretch>
            <a:fillRect/>
          </a:stretch>
        </p:blipFill>
        <p:spPr>
          <a:xfrm>
            <a:off x="1986096" y="7023272"/>
            <a:ext cx="861999" cy="776411"/>
          </a:xfrm>
          <a:prstGeom prst="rect">
            <a:avLst/>
          </a:prstGeom>
        </p:spPr>
      </p:pic>
      <p:pic>
        <p:nvPicPr>
          <p:cNvPr id="18" name="Picture 17">
            <a:extLst>
              <a:ext uri="{FF2B5EF4-FFF2-40B4-BE49-F238E27FC236}">
                <a16:creationId xmlns:a16="http://schemas.microsoft.com/office/drawing/2014/main" id="{92F1E170-03C7-8D44-8606-7194620EA29F}"/>
              </a:ext>
            </a:extLst>
          </p:cNvPr>
          <p:cNvPicPr>
            <a:picLocks noChangeAspect="1"/>
          </p:cNvPicPr>
          <p:nvPr/>
        </p:nvPicPr>
        <p:blipFill>
          <a:blip r:embed="rId6"/>
          <a:stretch>
            <a:fillRect/>
          </a:stretch>
        </p:blipFill>
        <p:spPr>
          <a:xfrm>
            <a:off x="3906916" y="5088581"/>
            <a:ext cx="573215" cy="678954"/>
          </a:xfrm>
          <a:prstGeom prst="rect">
            <a:avLst/>
          </a:prstGeom>
        </p:spPr>
      </p:pic>
      <p:pic>
        <p:nvPicPr>
          <p:cNvPr id="19" name="Picture 18">
            <a:extLst>
              <a:ext uri="{FF2B5EF4-FFF2-40B4-BE49-F238E27FC236}">
                <a16:creationId xmlns:a16="http://schemas.microsoft.com/office/drawing/2014/main" id="{883DD857-3FDC-E841-AD7A-72622DAAE406}"/>
              </a:ext>
            </a:extLst>
          </p:cNvPr>
          <p:cNvPicPr>
            <a:picLocks noChangeAspect="1"/>
          </p:cNvPicPr>
          <p:nvPr/>
        </p:nvPicPr>
        <p:blipFill>
          <a:blip r:embed="rId7"/>
          <a:stretch>
            <a:fillRect/>
          </a:stretch>
        </p:blipFill>
        <p:spPr>
          <a:xfrm>
            <a:off x="5836491" y="3245784"/>
            <a:ext cx="661400" cy="661400"/>
          </a:xfrm>
          <a:prstGeom prst="rect">
            <a:avLst/>
          </a:prstGeom>
        </p:spPr>
      </p:pic>
      <p:pic>
        <p:nvPicPr>
          <p:cNvPr id="21" name="Picture 20">
            <a:extLst>
              <a:ext uri="{FF2B5EF4-FFF2-40B4-BE49-F238E27FC236}">
                <a16:creationId xmlns:a16="http://schemas.microsoft.com/office/drawing/2014/main" id="{BC6B0A8B-68D0-C249-989E-FE57745F3C43}"/>
              </a:ext>
            </a:extLst>
          </p:cNvPr>
          <p:cNvPicPr>
            <a:picLocks noChangeAspect="1"/>
          </p:cNvPicPr>
          <p:nvPr/>
        </p:nvPicPr>
        <p:blipFill>
          <a:blip r:embed="rId8"/>
          <a:stretch>
            <a:fillRect/>
          </a:stretch>
        </p:blipFill>
        <p:spPr>
          <a:xfrm>
            <a:off x="5871503" y="4626120"/>
            <a:ext cx="661400" cy="661400"/>
          </a:xfrm>
          <a:prstGeom prst="rect">
            <a:avLst/>
          </a:prstGeom>
        </p:spPr>
      </p:pic>
      <p:pic>
        <p:nvPicPr>
          <p:cNvPr id="22" name="Picture 21">
            <a:extLst>
              <a:ext uri="{FF2B5EF4-FFF2-40B4-BE49-F238E27FC236}">
                <a16:creationId xmlns:a16="http://schemas.microsoft.com/office/drawing/2014/main" id="{BD0CBC19-4C41-B742-A66F-9994162D8611}"/>
              </a:ext>
            </a:extLst>
          </p:cNvPr>
          <p:cNvPicPr>
            <a:picLocks noChangeAspect="1"/>
          </p:cNvPicPr>
          <p:nvPr/>
        </p:nvPicPr>
        <p:blipFill rotWithShape="1">
          <a:blip r:embed="rId9"/>
          <a:srcRect l="12183" t="8586" r="6977" b="11995"/>
          <a:stretch/>
        </p:blipFill>
        <p:spPr>
          <a:xfrm>
            <a:off x="2000672" y="6163357"/>
            <a:ext cx="856954" cy="691961"/>
          </a:xfrm>
          <a:prstGeom prst="rect">
            <a:avLst/>
          </a:prstGeom>
        </p:spPr>
      </p:pic>
      <p:pic>
        <p:nvPicPr>
          <p:cNvPr id="23" name="Picture 22">
            <a:extLst>
              <a:ext uri="{FF2B5EF4-FFF2-40B4-BE49-F238E27FC236}">
                <a16:creationId xmlns:a16="http://schemas.microsoft.com/office/drawing/2014/main" id="{5EFE4F9E-FCC8-4D4E-93AF-A7C39B2CA0FB}"/>
              </a:ext>
            </a:extLst>
          </p:cNvPr>
          <p:cNvPicPr>
            <a:picLocks noChangeAspect="1"/>
          </p:cNvPicPr>
          <p:nvPr/>
        </p:nvPicPr>
        <p:blipFill rotWithShape="1">
          <a:blip r:embed="rId10"/>
          <a:srcRect l="11416" t="6985" r="13967" b="5414"/>
          <a:stretch/>
        </p:blipFill>
        <p:spPr>
          <a:xfrm>
            <a:off x="2086428" y="4098836"/>
            <a:ext cx="661333" cy="776411"/>
          </a:xfrm>
          <a:prstGeom prst="rect">
            <a:avLst/>
          </a:prstGeom>
        </p:spPr>
      </p:pic>
      <p:pic>
        <p:nvPicPr>
          <p:cNvPr id="24" name="Picture 23">
            <a:extLst>
              <a:ext uri="{FF2B5EF4-FFF2-40B4-BE49-F238E27FC236}">
                <a16:creationId xmlns:a16="http://schemas.microsoft.com/office/drawing/2014/main" id="{1C55324B-A581-EC45-9396-D45CD150EFA0}"/>
              </a:ext>
            </a:extLst>
          </p:cNvPr>
          <p:cNvPicPr>
            <a:picLocks noChangeAspect="1"/>
          </p:cNvPicPr>
          <p:nvPr/>
        </p:nvPicPr>
        <p:blipFill>
          <a:blip r:embed="rId11"/>
          <a:stretch>
            <a:fillRect/>
          </a:stretch>
        </p:blipFill>
        <p:spPr>
          <a:xfrm>
            <a:off x="216362" y="8056134"/>
            <a:ext cx="641350" cy="632836"/>
          </a:xfrm>
          <a:prstGeom prst="rect">
            <a:avLst/>
          </a:prstGeom>
        </p:spPr>
      </p:pic>
      <p:pic>
        <p:nvPicPr>
          <p:cNvPr id="25" name="Picture 24">
            <a:extLst>
              <a:ext uri="{FF2B5EF4-FFF2-40B4-BE49-F238E27FC236}">
                <a16:creationId xmlns:a16="http://schemas.microsoft.com/office/drawing/2014/main" id="{1FC2F92E-DB3B-964F-86C8-BCC1AAE6BBC1}"/>
              </a:ext>
            </a:extLst>
          </p:cNvPr>
          <p:cNvPicPr>
            <a:picLocks noChangeAspect="1"/>
          </p:cNvPicPr>
          <p:nvPr/>
        </p:nvPicPr>
        <p:blipFill rotWithShape="1">
          <a:blip r:embed="rId12"/>
          <a:srcRect l="785" t="3477" r="4264" b="4048"/>
          <a:stretch/>
        </p:blipFill>
        <p:spPr>
          <a:xfrm>
            <a:off x="2073899" y="7988084"/>
            <a:ext cx="710500" cy="691961"/>
          </a:xfrm>
          <a:prstGeom prst="rect">
            <a:avLst/>
          </a:prstGeom>
        </p:spPr>
      </p:pic>
      <p:pic>
        <p:nvPicPr>
          <p:cNvPr id="27" name="Picture 26">
            <a:extLst>
              <a:ext uri="{FF2B5EF4-FFF2-40B4-BE49-F238E27FC236}">
                <a16:creationId xmlns:a16="http://schemas.microsoft.com/office/drawing/2014/main" id="{2B71BD97-45A3-C743-B460-9BAF27BBAD0C}"/>
              </a:ext>
            </a:extLst>
          </p:cNvPr>
          <p:cNvPicPr>
            <a:picLocks noChangeAspect="1"/>
          </p:cNvPicPr>
          <p:nvPr/>
        </p:nvPicPr>
        <p:blipFill>
          <a:blip r:embed="rId13"/>
          <a:stretch>
            <a:fillRect/>
          </a:stretch>
        </p:blipFill>
        <p:spPr>
          <a:xfrm>
            <a:off x="159253" y="3199846"/>
            <a:ext cx="352072" cy="704144"/>
          </a:xfrm>
          <a:prstGeom prst="rect">
            <a:avLst/>
          </a:prstGeom>
        </p:spPr>
      </p:pic>
      <p:pic>
        <p:nvPicPr>
          <p:cNvPr id="28" name="Picture 27">
            <a:extLst>
              <a:ext uri="{FF2B5EF4-FFF2-40B4-BE49-F238E27FC236}">
                <a16:creationId xmlns:a16="http://schemas.microsoft.com/office/drawing/2014/main" id="{BD66208D-1DEB-8C49-BE3D-05F378F4E0E2}"/>
              </a:ext>
            </a:extLst>
          </p:cNvPr>
          <p:cNvPicPr>
            <a:picLocks noChangeAspect="1"/>
          </p:cNvPicPr>
          <p:nvPr/>
        </p:nvPicPr>
        <p:blipFill>
          <a:blip r:embed="rId14"/>
          <a:stretch>
            <a:fillRect/>
          </a:stretch>
        </p:blipFill>
        <p:spPr>
          <a:xfrm>
            <a:off x="230244" y="7213340"/>
            <a:ext cx="546375" cy="624428"/>
          </a:xfrm>
          <a:prstGeom prst="rect">
            <a:avLst/>
          </a:prstGeom>
        </p:spPr>
      </p:pic>
      <p:pic>
        <p:nvPicPr>
          <p:cNvPr id="29" name="Picture 28">
            <a:extLst>
              <a:ext uri="{FF2B5EF4-FFF2-40B4-BE49-F238E27FC236}">
                <a16:creationId xmlns:a16="http://schemas.microsoft.com/office/drawing/2014/main" id="{C2317744-F9CB-6742-AA25-CE7E8E2343A2}"/>
              </a:ext>
            </a:extLst>
          </p:cNvPr>
          <p:cNvPicPr>
            <a:picLocks noChangeAspect="1"/>
          </p:cNvPicPr>
          <p:nvPr/>
        </p:nvPicPr>
        <p:blipFill>
          <a:blip r:embed="rId15"/>
          <a:stretch>
            <a:fillRect/>
          </a:stretch>
        </p:blipFill>
        <p:spPr>
          <a:xfrm>
            <a:off x="168100" y="6163357"/>
            <a:ext cx="494074" cy="761583"/>
          </a:xfrm>
          <a:prstGeom prst="rect">
            <a:avLst/>
          </a:prstGeom>
        </p:spPr>
      </p:pic>
      <p:pic>
        <p:nvPicPr>
          <p:cNvPr id="30" name="Picture 29">
            <a:extLst>
              <a:ext uri="{FF2B5EF4-FFF2-40B4-BE49-F238E27FC236}">
                <a16:creationId xmlns:a16="http://schemas.microsoft.com/office/drawing/2014/main" id="{E1CB8F8D-2E4A-044F-94AB-1296CF3AFC88}"/>
              </a:ext>
            </a:extLst>
          </p:cNvPr>
          <p:cNvPicPr>
            <a:picLocks noChangeAspect="1"/>
          </p:cNvPicPr>
          <p:nvPr/>
        </p:nvPicPr>
        <p:blipFill rotWithShape="1">
          <a:blip r:embed="rId16"/>
          <a:srcRect l="11555" t="9912" r="14667" b="8675"/>
          <a:stretch/>
        </p:blipFill>
        <p:spPr>
          <a:xfrm>
            <a:off x="125533" y="5047664"/>
            <a:ext cx="651086" cy="718466"/>
          </a:xfrm>
          <a:prstGeom prst="rect">
            <a:avLst/>
          </a:prstGeom>
        </p:spPr>
      </p:pic>
      <p:pic>
        <p:nvPicPr>
          <p:cNvPr id="31" name="Picture 30">
            <a:extLst>
              <a:ext uri="{FF2B5EF4-FFF2-40B4-BE49-F238E27FC236}">
                <a16:creationId xmlns:a16="http://schemas.microsoft.com/office/drawing/2014/main" id="{7C2F3C51-9309-AE41-856B-83EE2AF232F4}"/>
              </a:ext>
            </a:extLst>
          </p:cNvPr>
          <p:cNvPicPr>
            <a:picLocks noChangeAspect="1"/>
          </p:cNvPicPr>
          <p:nvPr/>
        </p:nvPicPr>
        <p:blipFill rotWithShape="1">
          <a:blip r:embed="rId17"/>
          <a:srcRect l="4928" t="2941" r="4943" b="2941"/>
          <a:stretch/>
        </p:blipFill>
        <p:spPr>
          <a:xfrm>
            <a:off x="162123" y="4073738"/>
            <a:ext cx="577905" cy="777207"/>
          </a:xfrm>
          <a:prstGeom prst="rect">
            <a:avLst/>
          </a:prstGeom>
        </p:spPr>
      </p:pic>
      <p:pic>
        <p:nvPicPr>
          <p:cNvPr id="33" name="Picture 32">
            <a:extLst>
              <a:ext uri="{FF2B5EF4-FFF2-40B4-BE49-F238E27FC236}">
                <a16:creationId xmlns:a16="http://schemas.microsoft.com/office/drawing/2014/main" id="{B940A824-0A63-5343-9D5B-0C4830B2173E}"/>
              </a:ext>
            </a:extLst>
          </p:cNvPr>
          <p:cNvPicPr>
            <a:picLocks noChangeAspect="1"/>
          </p:cNvPicPr>
          <p:nvPr/>
        </p:nvPicPr>
        <p:blipFill rotWithShape="1">
          <a:blip r:embed="rId18"/>
          <a:srcRect l="18960" t="7115" r="19422" b="6084"/>
          <a:stretch/>
        </p:blipFill>
        <p:spPr>
          <a:xfrm>
            <a:off x="3931902" y="4208924"/>
            <a:ext cx="543199" cy="570960"/>
          </a:xfrm>
          <a:prstGeom prst="rect">
            <a:avLst/>
          </a:prstGeom>
        </p:spPr>
      </p:pic>
      <p:pic>
        <p:nvPicPr>
          <p:cNvPr id="34" name="Picture 33">
            <a:extLst>
              <a:ext uri="{FF2B5EF4-FFF2-40B4-BE49-F238E27FC236}">
                <a16:creationId xmlns:a16="http://schemas.microsoft.com/office/drawing/2014/main" id="{7A5D4172-1B01-AD4B-9A5F-4454C433E5FE}"/>
              </a:ext>
            </a:extLst>
          </p:cNvPr>
          <p:cNvPicPr>
            <a:picLocks noChangeAspect="1"/>
          </p:cNvPicPr>
          <p:nvPr/>
        </p:nvPicPr>
        <p:blipFill>
          <a:blip r:embed="rId13"/>
          <a:stretch>
            <a:fillRect/>
          </a:stretch>
        </p:blipFill>
        <p:spPr>
          <a:xfrm>
            <a:off x="490911" y="3216736"/>
            <a:ext cx="352072" cy="704144"/>
          </a:xfrm>
          <a:prstGeom prst="rect">
            <a:avLst/>
          </a:prstGeom>
        </p:spPr>
      </p:pic>
      <p:sp>
        <p:nvSpPr>
          <p:cNvPr id="35" name="Rectangle 34">
            <a:extLst>
              <a:ext uri="{FF2B5EF4-FFF2-40B4-BE49-F238E27FC236}">
                <a16:creationId xmlns:a16="http://schemas.microsoft.com/office/drawing/2014/main" id="{D61E9BDA-8852-0245-8589-E7E181C88177}"/>
              </a:ext>
            </a:extLst>
          </p:cNvPr>
          <p:cNvSpPr/>
          <p:nvPr/>
        </p:nvSpPr>
        <p:spPr>
          <a:xfrm>
            <a:off x="949907" y="3309020"/>
            <a:ext cx="585417" cy="307777"/>
          </a:xfrm>
          <a:prstGeom prst="rect">
            <a:avLst/>
          </a:prstGeom>
        </p:spPr>
        <p:txBody>
          <a:bodyPr wrap="none">
            <a:spAutoFit/>
          </a:bodyPr>
          <a:lstStyle/>
          <a:p>
            <a:r>
              <a:rPr lang="en-GB" sz="1400" dirty="0">
                <a:latin typeface="Century Gothic" panose="020B0502020202020204" pitchFamily="34" charset="0"/>
              </a:rPr>
              <a:t>Pens</a:t>
            </a:r>
            <a:endParaRPr lang="en-GB" sz="1400" dirty="0"/>
          </a:p>
        </p:txBody>
      </p:sp>
      <p:sp>
        <p:nvSpPr>
          <p:cNvPr id="36" name="Rectangle 35">
            <a:extLst>
              <a:ext uri="{FF2B5EF4-FFF2-40B4-BE49-F238E27FC236}">
                <a16:creationId xmlns:a16="http://schemas.microsoft.com/office/drawing/2014/main" id="{58575492-C434-134B-A2C8-55E8604D9A06}"/>
              </a:ext>
            </a:extLst>
          </p:cNvPr>
          <p:cNvSpPr/>
          <p:nvPr/>
        </p:nvSpPr>
        <p:spPr>
          <a:xfrm>
            <a:off x="1114214" y="3646596"/>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CCEFB303-8AC0-2348-A1C3-2499BA6C9FEF}"/>
              </a:ext>
            </a:extLst>
          </p:cNvPr>
          <p:cNvSpPr/>
          <p:nvPr/>
        </p:nvSpPr>
        <p:spPr>
          <a:xfrm>
            <a:off x="701975" y="4216811"/>
            <a:ext cx="1064715" cy="307777"/>
          </a:xfrm>
          <a:prstGeom prst="rect">
            <a:avLst/>
          </a:prstGeom>
        </p:spPr>
        <p:txBody>
          <a:bodyPr wrap="none">
            <a:spAutoFit/>
          </a:bodyPr>
          <a:lstStyle/>
          <a:p>
            <a:r>
              <a:rPr lang="en-GB" sz="1400" dirty="0">
                <a:latin typeface="Century Gothic" panose="020B0502020202020204" pitchFamily="34" charset="0"/>
              </a:rPr>
              <a:t>Dictionary</a:t>
            </a:r>
            <a:endParaRPr lang="en-GB" sz="1400" dirty="0"/>
          </a:p>
        </p:txBody>
      </p:sp>
      <p:sp>
        <p:nvSpPr>
          <p:cNvPr id="38" name="Rectangle 37">
            <a:extLst>
              <a:ext uri="{FF2B5EF4-FFF2-40B4-BE49-F238E27FC236}">
                <a16:creationId xmlns:a16="http://schemas.microsoft.com/office/drawing/2014/main" id="{6559C70C-F475-6F40-BFAA-DBF019F5A4BC}"/>
              </a:ext>
            </a:extLst>
          </p:cNvPr>
          <p:cNvSpPr/>
          <p:nvPr/>
        </p:nvSpPr>
        <p:spPr>
          <a:xfrm>
            <a:off x="1101914" y="4563981"/>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E71699E0-C77D-364F-9069-CB17433BCF31}"/>
              </a:ext>
            </a:extLst>
          </p:cNvPr>
          <p:cNvSpPr/>
          <p:nvPr/>
        </p:nvSpPr>
        <p:spPr>
          <a:xfrm>
            <a:off x="759927" y="5102433"/>
            <a:ext cx="771365" cy="307777"/>
          </a:xfrm>
          <a:prstGeom prst="rect">
            <a:avLst/>
          </a:prstGeom>
        </p:spPr>
        <p:txBody>
          <a:bodyPr wrap="none">
            <a:spAutoFit/>
          </a:bodyPr>
          <a:lstStyle/>
          <a:p>
            <a:r>
              <a:rPr lang="en-GB" sz="1400" dirty="0">
                <a:latin typeface="Century Gothic" panose="020B0502020202020204" pitchFamily="34" charset="0"/>
              </a:rPr>
              <a:t>Pencils</a:t>
            </a:r>
            <a:endParaRPr lang="en-GB" sz="1400" dirty="0"/>
          </a:p>
        </p:txBody>
      </p:sp>
      <p:sp>
        <p:nvSpPr>
          <p:cNvPr id="40" name="Rectangle 39">
            <a:extLst>
              <a:ext uri="{FF2B5EF4-FFF2-40B4-BE49-F238E27FC236}">
                <a16:creationId xmlns:a16="http://schemas.microsoft.com/office/drawing/2014/main" id="{F35C6EB6-60CC-C646-A2CA-11C16A521B70}"/>
              </a:ext>
            </a:extLst>
          </p:cNvPr>
          <p:cNvSpPr/>
          <p:nvPr/>
        </p:nvSpPr>
        <p:spPr>
          <a:xfrm>
            <a:off x="1062347" y="5447406"/>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49858254-8849-DC49-852A-11CA633C647C}"/>
              </a:ext>
            </a:extLst>
          </p:cNvPr>
          <p:cNvSpPr/>
          <p:nvPr/>
        </p:nvSpPr>
        <p:spPr>
          <a:xfrm>
            <a:off x="693068" y="6130014"/>
            <a:ext cx="825867" cy="523220"/>
          </a:xfrm>
          <a:prstGeom prst="rect">
            <a:avLst/>
          </a:prstGeom>
        </p:spPr>
        <p:txBody>
          <a:bodyPr wrap="none">
            <a:spAutoFit/>
          </a:bodyPr>
          <a:lstStyle/>
          <a:p>
            <a:r>
              <a:rPr lang="en-GB" sz="1400" dirty="0">
                <a:latin typeface="Century Gothic" panose="020B0502020202020204" pitchFamily="34" charset="0"/>
              </a:rPr>
              <a:t>Mobile </a:t>
            </a:r>
          </a:p>
          <a:p>
            <a:r>
              <a:rPr lang="en-GB" sz="1400" dirty="0">
                <a:latin typeface="Century Gothic" panose="020B0502020202020204" pitchFamily="34" charset="0"/>
              </a:rPr>
              <a:t>phone</a:t>
            </a:r>
            <a:endParaRPr lang="en-GB" sz="1400" dirty="0"/>
          </a:p>
        </p:txBody>
      </p:sp>
      <p:sp>
        <p:nvSpPr>
          <p:cNvPr id="42" name="Rectangle 41">
            <a:extLst>
              <a:ext uri="{FF2B5EF4-FFF2-40B4-BE49-F238E27FC236}">
                <a16:creationId xmlns:a16="http://schemas.microsoft.com/office/drawing/2014/main" id="{26807379-8E15-B048-A84D-F1242CC200BA}"/>
              </a:ext>
            </a:extLst>
          </p:cNvPr>
          <p:cNvSpPr/>
          <p:nvPr/>
        </p:nvSpPr>
        <p:spPr>
          <a:xfrm>
            <a:off x="956294" y="6644755"/>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490696A4-63C4-2E4D-A588-024F92773B61}"/>
              </a:ext>
            </a:extLst>
          </p:cNvPr>
          <p:cNvSpPr/>
          <p:nvPr/>
        </p:nvSpPr>
        <p:spPr>
          <a:xfrm>
            <a:off x="617874" y="7207073"/>
            <a:ext cx="1072730" cy="307777"/>
          </a:xfrm>
          <a:prstGeom prst="rect">
            <a:avLst/>
          </a:prstGeom>
        </p:spPr>
        <p:txBody>
          <a:bodyPr wrap="none">
            <a:spAutoFit/>
          </a:bodyPr>
          <a:lstStyle/>
          <a:p>
            <a:r>
              <a:rPr lang="en-GB" sz="1400" dirty="0">
                <a:latin typeface="Century Gothic" panose="020B0502020202020204" pitchFamily="34" charset="0"/>
              </a:rPr>
              <a:t>House key</a:t>
            </a:r>
            <a:endParaRPr lang="en-GB" sz="1400" dirty="0"/>
          </a:p>
        </p:txBody>
      </p:sp>
      <p:sp>
        <p:nvSpPr>
          <p:cNvPr id="44" name="Rectangle 43">
            <a:extLst>
              <a:ext uri="{FF2B5EF4-FFF2-40B4-BE49-F238E27FC236}">
                <a16:creationId xmlns:a16="http://schemas.microsoft.com/office/drawing/2014/main" id="{6FD2F5B0-220B-B545-9AF5-03CDD9D296E0}"/>
              </a:ext>
            </a:extLst>
          </p:cNvPr>
          <p:cNvSpPr/>
          <p:nvPr/>
        </p:nvSpPr>
        <p:spPr>
          <a:xfrm>
            <a:off x="953492" y="7514850"/>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618552C7-96ED-2448-B666-BF7A11436E26}"/>
              </a:ext>
            </a:extLst>
          </p:cNvPr>
          <p:cNvSpPr/>
          <p:nvPr/>
        </p:nvSpPr>
        <p:spPr>
          <a:xfrm>
            <a:off x="920730" y="8026288"/>
            <a:ext cx="960519" cy="307777"/>
          </a:xfrm>
          <a:prstGeom prst="rect">
            <a:avLst/>
          </a:prstGeom>
        </p:spPr>
        <p:txBody>
          <a:bodyPr wrap="none">
            <a:spAutoFit/>
          </a:bodyPr>
          <a:lstStyle/>
          <a:p>
            <a:r>
              <a:rPr lang="en-GB" sz="1400" dirty="0">
                <a:latin typeface="Century Gothic" panose="020B0502020202020204" pitchFamily="34" charset="0"/>
              </a:rPr>
              <a:t>Make up</a:t>
            </a:r>
            <a:endParaRPr lang="en-GB" sz="1400" dirty="0"/>
          </a:p>
        </p:txBody>
      </p:sp>
      <p:sp>
        <p:nvSpPr>
          <p:cNvPr id="46" name="Rectangle 45">
            <a:extLst>
              <a:ext uri="{FF2B5EF4-FFF2-40B4-BE49-F238E27FC236}">
                <a16:creationId xmlns:a16="http://schemas.microsoft.com/office/drawing/2014/main" id="{BAB75A5D-AF72-FC42-866A-7FAD7ED5951C}"/>
              </a:ext>
            </a:extLst>
          </p:cNvPr>
          <p:cNvSpPr/>
          <p:nvPr/>
        </p:nvSpPr>
        <p:spPr>
          <a:xfrm>
            <a:off x="1240405" y="8334065"/>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92FD463C-9554-8D4F-B057-BFDE6B82CD37}"/>
              </a:ext>
            </a:extLst>
          </p:cNvPr>
          <p:cNvSpPr/>
          <p:nvPr/>
        </p:nvSpPr>
        <p:spPr>
          <a:xfrm>
            <a:off x="2929818" y="3240745"/>
            <a:ext cx="768159" cy="523220"/>
          </a:xfrm>
          <a:prstGeom prst="rect">
            <a:avLst/>
          </a:prstGeom>
        </p:spPr>
        <p:txBody>
          <a:bodyPr wrap="none">
            <a:spAutoFit/>
          </a:bodyPr>
          <a:lstStyle/>
          <a:p>
            <a:r>
              <a:rPr lang="en-GB" sz="1400" dirty="0">
                <a:latin typeface="Century Gothic" panose="020B0502020202020204" pitchFamily="34" charset="0"/>
              </a:rPr>
              <a:t>School</a:t>
            </a:r>
          </a:p>
          <a:p>
            <a:r>
              <a:rPr lang="en-GB" sz="1400" dirty="0">
                <a:latin typeface="Century Gothic" panose="020B0502020202020204" pitchFamily="34" charset="0"/>
              </a:rPr>
              <a:t>books</a:t>
            </a:r>
            <a:endParaRPr lang="en-GB" sz="1400" dirty="0"/>
          </a:p>
        </p:txBody>
      </p:sp>
      <p:sp>
        <p:nvSpPr>
          <p:cNvPr id="48" name="Rectangle 47">
            <a:extLst>
              <a:ext uri="{FF2B5EF4-FFF2-40B4-BE49-F238E27FC236}">
                <a16:creationId xmlns:a16="http://schemas.microsoft.com/office/drawing/2014/main" id="{E5EEA4CE-498B-194D-A1C7-D9F2B27D1506}"/>
              </a:ext>
            </a:extLst>
          </p:cNvPr>
          <p:cNvSpPr/>
          <p:nvPr/>
        </p:nvSpPr>
        <p:spPr>
          <a:xfrm>
            <a:off x="3155962" y="3742844"/>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B364308-03BE-2248-93D4-39888EDD3A69}"/>
              </a:ext>
            </a:extLst>
          </p:cNvPr>
          <p:cNvSpPr/>
          <p:nvPr/>
        </p:nvSpPr>
        <p:spPr>
          <a:xfrm>
            <a:off x="2862939" y="4195140"/>
            <a:ext cx="838691" cy="307777"/>
          </a:xfrm>
          <a:prstGeom prst="rect">
            <a:avLst/>
          </a:prstGeom>
        </p:spPr>
        <p:txBody>
          <a:bodyPr wrap="none">
            <a:spAutoFit/>
          </a:bodyPr>
          <a:lstStyle/>
          <a:p>
            <a:r>
              <a:rPr lang="en-GB" sz="1400" dirty="0">
                <a:latin typeface="Century Gothic" panose="020B0502020202020204" pitchFamily="34" charset="0"/>
              </a:rPr>
              <a:t>Planner</a:t>
            </a:r>
            <a:endParaRPr lang="en-GB" sz="1400" dirty="0"/>
          </a:p>
        </p:txBody>
      </p:sp>
      <p:sp>
        <p:nvSpPr>
          <p:cNvPr id="50" name="Rectangle 49">
            <a:extLst>
              <a:ext uri="{FF2B5EF4-FFF2-40B4-BE49-F238E27FC236}">
                <a16:creationId xmlns:a16="http://schemas.microsoft.com/office/drawing/2014/main" id="{F7A80BB3-3F2D-E348-BBA7-A39A9A92BCBA}"/>
              </a:ext>
            </a:extLst>
          </p:cNvPr>
          <p:cNvSpPr/>
          <p:nvPr/>
        </p:nvSpPr>
        <p:spPr>
          <a:xfrm>
            <a:off x="3167994" y="4481224"/>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67D99D90-9018-2B49-BE4C-0473FC39B1F5}"/>
              </a:ext>
            </a:extLst>
          </p:cNvPr>
          <p:cNvSpPr/>
          <p:nvPr/>
        </p:nvSpPr>
        <p:spPr>
          <a:xfrm>
            <a:off x="2943994" y="5141247"/>
            <a:ext cx="715093" cy="523220"/>
          </a:xfrm>
          <a:prstGeom prst="rect">
            <a:avLst/>
          </a:prstGeom>
        </p:spPr>
        <p:txBody>
          <a:bodyPr wrap="square">
            <a:spAutoFit/>
          </a:bodyPr>
          <a:lstStyle/>
          <a:p>
            <a:r>
              <a:rPr lang="en-GB" sz="1400" dirty="0">
                <a:latin typeface="Century Gothic" panose="020B0502020202020204" pitchFamily="34" charset="0"/>
              </a:rPr>
              <a:t>Water bottle</a:t>
            </a:r>
            <a:endParaRPr lang="en-GB" sz="1400" dirty="0"/>
          </a:p>
        </p:txBody>
      </p:sp>
      <p:sp>
        <p:nvSpPr>
          <p:cNvPr id="52" name="Rectangle 51">
            <a:extLst>
              <a:ext uri="{FF2B5EF4-FFF2-40B4-BE49-F238E27FC236}">
                <a16:creationId xmlns:a16="http://schemas.microsoft.com/office/drawing/2014/main" id="{9B79EBC8-DD0A-3D42-9CBB-F6A899878AED}"/>
              </a:ext>
            </a:extLst>
          </p:cNvPr>
          <p:cNvSpPr/>
          <p:nvPr/>
        </p:nvSpPr>
        <p:spPr>
          <a:xfrm>
            <a:off x="3136730" y="5712514"/>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DFA4FCF9-DB8D-094B-9CD5-9928BBFF0F8D}"/>
              </a:ext>
            </a:extLst>
          </p:cNvPr>
          <p:cNvSpPr/>
          <p:nvPr/>
        </p:nvSpPr>
        <p:spPr>
          <a:xfrm>
            <a:off x="2926224" y="6156470"/>
            <a:ext cx="788999" cy="307777"/>
          </a:xfrm>
          <a:prstGeom prst="rect">
            <a:avLst/>
          </a:prstGeom>
        </p:spPr>
        <p:txBody>
          <a:bodyPr wrap="none">
            <a:spAutoFit/>
          </a:bodyPr>
          <a:lstStyle/>
          <a:p>
            <a:r>
              <a:rPr lang="en-GB" sz="1400" dirty="0">
                <a:latin typeface="Century Gothic" panose="020B0502020202020204" pitchFamily="34" charset="0"/>
              </a:rPr>
              <a:t>Money</a:t>
            </a:r>
            <a:endParaRPr lang="en-GB" sz="1400" dirty="0"/>
          </a:p>
        </p:txBody>
      </p:sp>
      <p:sp>
        <p:nvSpPr>
          <p:cNvPr id="54" name="Rectangle 53">
            <a:extLst>
              <a:ext uri="{FF2B5EF4-FFF2-40B4-BE49-F238E27FC236}">
                <a16:creationId xmlns:a16="http://schemas.microsoft.com/office/drawing/2014/main" id="{C6E07299-4F1A-7C44-BC46-B00D53AE3A4F}"/>
              </a:ext>
            </a:extLst>
          </p:cNvPr>
          <p:cNvSpPr/>
          <p:nvPr/>
        </p:nvSpPr>
        <p:spPr>
          <a:xfrm>
            <a:off x="3153354" y="6526828"/>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ABEB16F9-A33E-6D44-A92A-13445FD79CDA}"/>
              </a:ext>
            </a:extLst>
          </p:cNvPr>
          <p:cNvSpPr/>
          <p:nvPr/>
        </p:nvSpPr>
        <p:spPr>
          <a:xfrm>
            <a:off x="2875094" y="7089146"/>
            <a:ext cx="838691" cy="523220"/>
          </a:xfrm>
          <a:prstGeom prst="rect">
            <a:avLst/>
          </a:prstGeom>
        </p:spPr>
        <p:txBody>
          <a:bodyPr wrap="square">
            <a:spAutoFit/>
          </a:bodyPr>
          <a:lstStyle/>
          <a:p>
            <a:pPr algn="ctr"/>
            <a:r>
              <a:rPr lang="en-GB" sz="1400" dirty="0">
                <a:latin typeface="Century Gothic" panose="020B0502020202020204" pitchFamily="34" charset="0"/>
              </a:rPr>
              <a:t>Ear phones</a:t>
            </a:r>
            <a:endParaRPr lang="en-GB" sz="1400" dirty="0"/>
          </a:p>
        </p:txBody>
      </p:sp>
      <p:sp>
        <p:nvSpPr>
          <p:cNvPr id="56" name="Rectangle 55">
            <a:extLst>
              <a:ext uri="{FF2B5EF4-FFF2-40B4-BE49-F238E27FC236}">
                <a16:creationId xmlns:a16="http://schemas.microsoft.com/office/drawing/2014/main" id="{6AD983FA-101C-CE44-B0D1-E925D8460129}"/>
              </a:ext>
            </a:extLst>
          </p:cNvPr>
          <p:cNvSpPr/>
          <p:nvPr/>
        </p:nvSpPr>
        <p:spPr>
          <a:xfrm>
            <a:off x="3162584" y="7601467"/>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6142EA13-BD8B-2B4F-9CDA-6BDA6F5B75A3}"/>
              </a:ext>
            </a:extLst>
          </p:cNvPr>
          <p:cNvSpPr/>
          <p:nvPr/>
        </p:nvSpPr>
        <p:spPr>
          <a:xfrm>
            <a:off x="2801416" y="7993820"/>
            <a:ext cx="894618" cy="523220"/>
          </a:xfrm>
          <a:prstGeom prst="rect">
            <a:avLst/>
          </a:prstGeom>
        </p:spPr>
        <p:txBody>
          <a:bodyPr wrap="square">
            <a:spAutoFit/>
          </a:bodyPr>
          <a:lstStyle/>
          <a:p>
            <a:pPr algn="ctr"/>
            <a:r>
              <a:rPr lang="en-GB" sz="1400" dirty="0">
                <a:latin typeface="Century Gothic" panose="020B0502020202020204" pitchFamily="34" charset="0"/>
              </a:rPr>
              <a:t>School bag</a:t>
            </a:r>
            <a:endParaRPr lang="en-GB" sz="1400" dirty="0"/>
          </a:p>
        </p:txBody>
      </p:sp>
      <p:sp>
        <p:nvSpPr>
          <p:cNvPr id="58" name="Rectangle 57">
            <a:extLst>
              <a:ext uri="{FF2B5EF4-FFF2-40B4-BE49-F238E27FC236}">
                <a16:creationId xmlns:a16="http://schemas.microsoft.com/office/drawing/2014/main" id="{390160C4-1FAD-A04D-B9A2-1038BCBD1969}"/>
              </a:ext>
            </a:extLst>
          </p:cNvPr>
          <p:cNvSpPr/>
          <p:nvPr/>
        </p:nvSpPr>
        <p:spPr>
          <a:xfrm>
            <a:off x="3113277" y="8499888"/>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ctangle 59">
            <a:extLst>
              <a:ext uri="{FF2B5EF4-FFF2-40B4-BE49-F238E27FC236}">
                <a16:creationId xmlns:a16="http://schemas.microsoft.com/office/drawing/2014/main" id="{EC00A13F-F1D3-2849-B5F2-3EB7D69B496F}"/>
              </a:ext>
            </a:extLst>
          </p:cNvPr>
          <p:cNvSpPr/>
          <p:nvPr/>
        </p:nvSpPr>
        <p:spPr>
          <a:xfrm>
            <a:off x="4827567" y="3615973"/>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195404B8-18A1-114C-B0B4-5E036E0D2CB7}"/>
              </a:ext>
            </a:extLst>
          </p:cNvPr>
          <p:cNvSpPr/>
          <p:nvPr/>
        </p:nvSpPr>
        <p:spPr>
          <a:xfrm>
            <a:off x="4408222" y="4201645"/>
            <a:ext cx="1104785" cy="523220"/>
          </a:xfrm>
          <a:prstGeom prst="rect">
            <a:avLst/>
          </a:prstGeom>
        </p:spPr>
        <p:txBody>
          <a:bodyPr wrap="square">
            <a:spAutoFit/>
          </a:bodyPr>
          <a:lstStyle/>
          <a:p>
            <a:pPr algn="ctr"/>
            <a:r>
              <a:rPr lang="en-GB" sz="1400" dirty="0">
                <a:latin typeface="Century Gothic" panose="020B0502020202020204" pitchFamily="34" charset="0"/>
              </a:rPr>
              <a:t>Chewing gum</a:t>
            </a:r>
            <a:endParaRPr lang="en-GB" sz="1400" dirty="0"/>
          </a:p>
        </p:txBody>
      </p:sp>
      <p:sp>
        <p:nvSpPr>
          <p:cNvPr id="62" name="Rectangle 61">
            <a:extLst>
              <a:ext uri="{FF2B5EF4-FFF2-40B4-BE49-F238E27FC236}">
                <a16:creationId xmlns:a16="http://schemas.microsoft.com/office/drawing/2014/main" id="{AEF21568-4555-DD44-8B0F-92A821EBF5A6}"/>
              </a:ext>
            </a:extLst>
          </p:cNvPr>
          <p:cNvSpPr/>
          <p:nvPr/>
        </p:nvSpPr>
        <p:spPr>
          <a:xfrm>
            <a:off x="4833597" y="4740395"/>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5" name="Picture 64">
            <a:extLst>
              <a:ext uri="{FF2B5EF4-FFF2-40B4-BE49-F238E27FC236}">
                <a16:creationId xmlns:a16="http://schemas.microsoft.com/office/drawing/2014/main" id="{FE367387-1416-FB4D-ADCF-8EB283178C4F}"/>
              </a:ext>
            </a:extLst>
          </p:cNvPr>
          <p:cNvPicPr>
            <a:picLocks noChangeAspect="1"/>
          </p:cNvPicPr>
          <p:nvPr/>
        </p:nvPicPr>
        <p:blipFill rotWithShape="1">
          <a:blip r:embed="rId19"/>
          <a:srcRect l="6768" t="12963" r="3774" b="16690"/>
          <a:stretch/>
        </p:blipFill>
        <p:spPr>
          <a:xfrm>
            <a:off x="3847621" y="3182522"/>
            <a:ext cx="762850" cy="772572"/>
          </a:xfrm>
          <a:prstGeom prst="rect">
            <a:avLst/>
          </a:prstGeom>
        </p:spPr>
      </p:pic>
      <p:sp>
        <p:nvSpPr>
          <p:cNvPr id="59" name="Rectangle 58">
            <a:extLst>
              <a:ext uri="{FF2B5EF4-FFF2-40B4-BE49-F238E27FC236}">
                <a16:creationId xmlns:a16="http://schemas.microsoft.com/office/drawing/2014/main" id="{9640583A-EF78-9840-BB17-6FAF3EA34445}"/>
              </a:ext>
            </a:extLst>
          </p:cNvPr>
          <p:cNvSpPr/>
          <p:nvPr/>
        </p:nvSpPr>
        <p:spPr>
          <a:xfrm>
            <a:off x="4475101" y="3247250"/>
            <a:ext cx="1104790" cy="307777"/>
          </a:xfrm>
          <a:prstGeom prst="rect">
            <a:avLst/>
          </a:prstGeom>
        </p:spPr>
        <p:txBody>
          <a:bodyPr wrap="none">
            <a:spAutoFit/>
          </a:bodyPr>
          <a:lstStyle/>
          <a:p>
            <a:r>
              <a:rPr lang="en-GB" sz="1400" dirty="0">
                <a:latin typeface="Century Gothic" panose="020B0502020202020204" pitchFamily="34" charset="0"/>
              </a:rPr>
              <a:t>Calculator</a:t>
            </a:r>
            <a:endParaRPr lang="en-GB" sz="1400" dirty="0"/>
          </a:p>
        </p:txBody>
      </p:sp>
      <p:sp>
        <p:nvSpPr>
          <p:cNvPr id="67" name="Rectangle 66">
            <a:extLst>
              <a:ext uri="{FF2B5EF4-FFF2-40B4-BE49-F238E27FC236}">
                <a16:creationId xmlns:a16="http://schemas.microsoft.com/office/drawing/2014/main" id="{0B2FD2B5-C746-CC43-8238-1CA1BB94ADB4}"/>
              </a:ext>
            </a:extLst>
          </p:cNvPr>
          <p:cNvSpPr/>
          <p:nvPr/>
        </p:nvSpPr>
        <p:spPr>
          <a:xfrm>
            <a:off x="4408222" y="5010354"/>
            <a:ext cx="1104785" cy="523220"/>
          </a:xfrm>
          <a:prstGeom prst="rect">
            <a:avLst/>
          </a:prstGeom>
        </p:spPr>
        <p:txBody>
          <a:bodyPr wrap="square">
            <a:spAutoFit/>
          </a:bodyPr>
          <a:lstStyle/>
          <a:p>
            <a:pPr algn="ctr"/>
            <a:r>
              <a:rPr lang="en-GB" sz="1400" dirty="0">
                <a:latin typeface="Century Gothic" panose="020B0502020202020204" pitchFamily="34" charset="0"/>
              </a:rPr>
              <a:t>Cuddly toy</a:t>
            </a:r>
            <a:endParaRPr lang="en-GB" sz="1400" dirty="0"/>
          </a:p>
        </p:txBody>
      </p:sp>
      <p:sp>
        <p:nvSpPr>
          <p:cNvPr id="68" name="Rectangle 67">
            <a:extLst>
              <a:ext uri="{FF2B5EF4-FFF2-40B4-BE49-F238E27FC236}">
                <a16:creationId xmlns:a16="http://schemas.microsoft.com/office/drawing/2014/main" id="{0D36C9D9-9FBC-7A42-828E-CB1FE6935B8B}"/>
              </a:ext>
            </a:extLst>
          </p:cNvPr>
          <p:cNvSpPr/>
          <p:nvPr/>
        </p:nvSpPr>
        <p:spPr>
          <a:xfrm>
            <a:off x="4833597" y="5549104"/>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9" name="Straight Connector 68">
            <a:extLst>
              <a:ext uri="{FF2B5EF4-FFF2-40B4-BE49-F238E27FC236}">
                <a16:creationId xmlns:a16="http://schemas.microsoft.com/office/drawing/2014/main" id="{3ECE981E-48FC-1B4B-B55B-4B903B226C9F}"/>
              </a:ext>
            </a:extLst>
          </p:cNvPr>
          <p:cNvCxnSpPr>
            <a:cxnSpLocks/>
          </p:cNvCxnSpPr>
          <p:nvPr/>
        </p:nvCxnSpPr>
        <p:spPr>
          <a:xfrm>
            <a:off x="5583940" y="3279790"/>
            <a:ext cx="0" cy="2585202"/>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833CA263-8325-404C-8A26-57D39C82D9DD}"/>
              </a:ext>
            </a:extLst>
          </p:cNvPr>
          <p:cNvSpPr/>
          <p:nvPr/>
        </p:nvSpPr>
        <p:spPr>
          <a:xfrm>
            <a:off x="6111214" y="4241807"/>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E084994D-0AA9-8147-B2B3-B073214E9988}"/>
              </a:ext>
            </a:extLst>
          </p:cNvPr>
          <p:cNvSpPr/>
          <p:nvPr/>
        </p:nvSpPr>
        <p:spPr>
          <a:xfrm>
            <a:off x="5877657" y="3958346"/>
            <a:ext cx="710451" cy="307777"/>
          </a:xfrm>
          <a:prstGeom prst="rect">
            <a:avLst/>
          </a:prstGeom>
        </p:spPr>
        <p:txBody>
          <a:bodyPr wrap="none">
            <a:spAutoFit/>
          </a:bodyPr>
          <a:lstStyle/>
          <a:p>
            <a:r>
              <a:rPr lang="en-GB" sz="1400" dirty="0">
                <a:latin typeface="Century Gothic" panose="020B0502020202020204" pitchFamily="34" charset="0"/>
              </a:rPr>
              <a:t>Lunch</a:t>
            </a:r>
            <a:endParaRPr lang="en-GB" sz="1400" dirty="0"/>
          </a:p>
        </p:txBody>
      </p:sp>
      <p:sp>
        <p:nvSpPr>
          <p:cNvPr id="72" name="Rectangle 71">
            <a:extLst>
              <a:ext uri="{FF2B5EF4-FFF2-40B4-BE49-F238E27FC236}">
                <a16:creationId xmlns:a16="http://schemas.microsoft.com/office/drawing/2014/main" id="{61CD51E3-1B43-5748-9A30-2DEE5E2340FD}"/>
              </a:ext>
            </a:extLst>
          </p:cNvPr>
          <p:cNvSpPr/>
          <p:nvPr/>
        </p:nvSpPr>
        <p:spPr>
          <a:xfrm>
            <a:off x="6080651" y="5133631"/>
            <a:ext cx="609462" cy="307777"/>
          </a:xfrm>
          <a:prstGeom prst="rect">
            <a:avLst/>
          </a:prstGeom>
        </p:spPr>
        <p:txBody>
          <a:bodyPr wrap="none">
            <a:spAutoFit/>
          </a:bodyPr>
          <a:lstStyle/>
          <a:p>
            <a:r>
              <a:rPr lang="en-GB" sz="1400" dirty="0">
                <a:latin typeface="Century Gothic" panose="020B0502020202020204" pitchFamily="34" charset="0"/>
              </a:rPr>
              <a:t>Ruler</a:t>
            </a:r>
            <a:endParaRPr lang="en-GB" sz="1400" dirty="0"/>
          </a:p>
        </p:txBody>
      </p:sp>
      <p:sp>
        <p:nvSpPr>
          <p:cNvPr id="73" name="Rectangle 72">
            <a:extLst>
              <a:ext uri="{FF2B5EF4-FFF2-40B4-BE49-F238E27FC236}">
                <a16:creationId xmlns:a16="http://schemas.microsoft.com/office/drawing/2014/main" id="{BD55EE9B-9736-764D-B97E-7D6BAE19D200}"/>
              </a:ext>
            </a:extLst>
          </p:cNvPr>
          <p:cNvSpPr/>
          <p:nvPr/>
        </p:nvSpPr>
        <p:spPr>
          <a:xfrm>
            <a:off x="6273387" y="5488328"/>
            <a:ext cx="197945" cy="216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5" name="Picture 74">
            <a:extLst>
              <a:ext uri="{FF2B5EF4-FFF2-40B4-BE49-F238E27FC236}">
                <a16:creationId xmlns:a16="http://schemas.microsoft.com/office/drawing/2014/main" id="{6564E5A4-5366-CC43-BC60-7EF13553A62E}"/>
              </a:ext>
            </a:extLst>
          </p:cNvPr>
          <p:cNvPicPr>
            <a:picLocks noChangeAspect="1"/>
          </p:cNvPicPr>
          <p:nvPr/>
        </p:nvPicPr>
        <p:blipFill rotWithShape="1">
          <a:blip r:embed="rId20"/>
          <a:srcRect l="31561" t="5937" r="34154" b="6370"/>
          <a:stretch/>
        </p:blipFill>
        <p:spPr>
          <a:xfrm rot="1271910">
            <a:off x="2261445" y="4986674"/>
            <a:ext cx="407085" cy="1041243"/>
          </a:xfrm>
          <a:prstGeom prst="rect">
            <a:avLst/>
          </a:prstGeom>
        </p:spPr>
      </p:pic>
    </p:spTree>
    <p:extLst>
      <p:ext uri="{BB962C8B-B14F-4D97-AF65-F5344CB8AC3E}">
        <p14:creationId xmlns:p14="http://schemas.microsoft.com/office/powerpoint/2010/main" val="4294321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2E20F8-346B-0B42-9FDB-9A6BED0726CB}"/>
              </a:ext>
            </a:extLst>
          </p:cNvPr>
          <p:cNvSpPr/>
          <p:nvPr/>
        </p:nvSpPr>
        <p:spPr>
          <a:xfrm>
            <a:off x="2227810" y="-1"/>
            <a:ext cx="2975956" cy="266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D766C32-51E0-3540-BD52-B95438FD01D3}"/>
              </a:ext>
            </a:extLst>
          </p:cNvPr>
          <p:cNvSpPr/>
          <p:nvPr/>
        </p:nvSpPr>
        <p:spPr>
          <a:xfrm>
            <a:off x="532016" y="7826434"/>
            <a:ext cx="1213658" cy="131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p Ribbon 11">
            <a:extLst>
              <a:ext uri="{FF2B5EF4-FFF2-40B4-BE49-F238E27FC236}">
                <a16:creationId xmlns:a16="http://schemas.microsoft.com/office/drawing/2014/main" id="{390C9874-8A47-3B41-B88B-B503969330B7}"/>
              </a:ext>
            </a:extLst>
          </p:cNvPr>
          <p:cNvSpPr/>
          <p:nvPr/>
        </p:nvSpPr>
        <p:spPr>
          <a:xfrm rot="16200000">
            <a:off x="-3632660" y="4231177"/>
            <a:ext cx="8329351" cy="681644"/>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Bradley Hand" pitchFamily="2" charset="77"/>
                <a:cs typeface="Geeza Pro" panose="02000400000000000000" pitchFamily="2" charset="-78"/>
              </a:rPr>
              <a:t>WCBC School Dinners</a:t>
            </a:r>
          </a:p>
        </p:txBody>
      </p:sp>
      <p:sp>
        <p:nvSpPr>
          <p:cNvPr id="5" name="Rectangle 4">
            <a:extLst>
              <a:ext uri="{FF2B5EF4-FFF2-40B4-BE49-F238E27FC236}">
                <a16:creationId xmlns:a16="http://schemas.microsoft.com/office/drawing/2014/main" id="{2E52D908-8697-DF4C-B73D-110FAABE468D}"/>
              </a:ext>
            </a:extLst>
          </p:cNvPr>
          <p:cNvSpPr/>
          <p:nvPr/>
        </p:nvSpPr>
        <p:spPr>
          <a:xfrm rot="16200000">
            <a:off x="2085108" y="4356076"/>
            <a:ext cx="8329353" cy="1246495"/>
          </a:xfrm>
          <a:prstGeom prst="rect">
            <a:avLst/>
          </a:prstGeom>
        </p:spPr>
        <p:txBody>
          <a:bodyPr wrap="square">
            <a:spAutoFit/>
          </a:bodyPr>
          <a:lstStyle/>
          <a:p>
            <a:pPr>
              <a:buFont typeface="Arial" panose="020B0604020202020204" pitchFamily="34" charset="0"/>
              <a:buChar char="•"/>
            </a:pPr>
            <a:r>
              <a:rPr lang="en-GB" sz="900" dirty="0">
                <a:latin typeface="Century Gothic" panose="020B0502020202020204" pitchFamily="34" charset="0"/>
              </a:rPr>
              <a:t> </a:t>
            </a:r>
            <a:r>
              <a:rPr lang="en-GB" sz="900" b="1" dirty="0">
                <a:latin typeface="Century Gothic" panose="020B0502020202020204" pitchFamily="34" charset="0"/>
              </a:rPr>
              <a:t>Breakfast</a:t>
            </a:r>
            <a:r>
              <a:rPr lang="en-GB" sz="900" dirty="0">
                <a:latin typeface="Century Gothic" panose="020B0502020202020204" pitchFamily="34" charset="0"/>
              </a:rPr>
              <a:t> – also available - breakfast panini; cheese toasty; toasted teacakes; crumpets; bagels; beans on toast; toast; French bread pizza/</a:t>
            </a:r>
            <a:r>
              <a:rPr lang="en-GB" sz="900" dirty="0" err="1">
                <a:latin typeface="Century Gothic" panose="020B0502020202020204" pitchFamily="34" charset="0"/>
              </a:rPr>
              <a:t>piazzini</a:t>
            </a:r>
            <a:r>
              <a:rPr lang="en-GB" sz="900" dirty="0">
                <a:latin typeface="Century Gothic" panose="020B0502020202020204" pitchFamily="34" charset="0"/>
              </a:rPr>
              <a:t>. </a:t>
            </a:r>
          </a:p>
          <a:p>
            <a:pPr>
              <a:buFont typeface="Arial" panose="020B0604020202020204" pitchFamily="34" charset="0"/>
              <a:buChar char="•"/>
            </a:pPr>
            <a:r>
              <a:rPr lang="en-GB" sz="900" dirty="0">
                <a:latin typeface="Century Gothic" panose="020B0502020202020204" pitchFamily="34" charset="0"/>
              </a:rPr>
              <a:t> </a:t>
            </a:r>
            <a:r>
              <a:rPr lang="en-GB" sz="900" b="1" dirty="0">
                <a:latin typeface="Century Gothic" panose="020B0502020202020204" pitchFamily="34" charset="0"/>
              </a:rPr>
              <a:t>Lunch</a:t>
            </a:r>
            <a:r>
              <a:rPr lang="en-GB" sz="900" dirty="0">
                <a:latin typeface="Century Gothic" panose="020B0502020202020204" pitchFamily="34" charset="0"/>
              </a:rPr>
              <a:t> - also available – filled jacket potatoes, boxed salads, sandwiches, baguettes, wraps, Theo’s, </a:t>
            </a:r>
          </a:p>
          <a:p>
            <a:r>
              <a:rPr lang="en-GB" sz="900" dirty="0">
                <a:latin typeface="Century Gothic" panose="020B0502020202020204" pitchFamily="34" charset="0"/>
              </a:rPr>
              <a:t>panini’s, Chicago Town pizza, pasta pots. </a:t>
            </a:r>
          </a:p>
          <a:p>
            <a:pPr>
              <a:buFont typeface="Arial" panose="020B0604020202020204" pitchFamily="34" charset="0"/>
              <a:buChar char="•"/>
            </a:pPr>
            <a:r>
              <a:rPr lang="en-GB" sz="900" dirty="0">
                <a:latin typeface="Century Gothic" panose="020B0502020202020204" pitchFamily="34" charset="0"/>
              </a:rPr>
              <a:t> </a:t>
            </a:r>
            <a:r>
              <a:rPr lang="en-GB" sz="900" b="1" dirty="0">
                <a:latin typeface="Century Gothic" panose="020B0502020202020204" pitchFamily="34" charset="0"/>
              </a:rPr>
              <a:t>Dessert</a:t>
            </a:r>
            <a:r>
              <a:rPr lang="en-GB" sz="900" dirty="0">
                <a:latin typeface="Century Gothic" panose="020B0502020202020204" pitchFamily="34" charset="0"/>
              </a:rPr>
              <a:t> choice 59p - £1 – Assorted </a:t>
            </a:r>
            <a:r>
              <a:rPr lang="en-GB" sz="1200" dirty="0">
                <a:latin typeface="Century Gothic" panose="020B0502020202020204" pitchFamily="34" charset="0"/>
              </a:rPr>
              <a:t>cookies</a:t>
            </a:r>
            <a:r>
              <a:rPr lang="en-GB" sz="900" dirty="0">
                <a:latin typeface="Century Gothic" panose="020B0502020202020204" pitchFamily="34" charset="0"/>
              </a:rPr>
              <a:t>; cakes; welsh fruit yoghurt; fresh fruit. </a:t>
            </a:r>
          </a:p>
          <a:p>
            <a:pPr>
              <a:buFont typeface="Arial" panose="020B0604020202020204" pitchFamily="34" charset="0"/>
              <a:buChar char="•"/>
            </a:pPr>
            <a:r>
              <a:rPr lang="en-GB" sz="900" dirty="0">
                <a:latin typeface="Century Gothic" panose="020B0502020202020204" pitchFamily="34" charset="0"/>
              </a:rPr>
              <a:t> </a:t>
            </a:r>
            <a:r>
              <a:rPr lang="en-GB" sz="900" b="1" dirty="0">
                <a:latin typeface="Century Gothic" panose="020B0502020202020204" pitchFamily="34" charset="0"/>
              </a:rPr>
              <a:t>Drinks</a:t>
            </a:r>
            <a:r>
              <a:rPr lang="en-GB" sz="900" dirty="0">
                <a:latin typeface="Century Gothic" panose="020B0502020202020204" pitchFamily="34" charset="0"/>
              </a:rPr>
              <a:t> 59p - £1.23 – Milk; water; fruit juice; hot drinks. </a:t>
            </a:r>
          </a:p>
          <a:p>
            <a:pPr>
              <a:buFont typeface="Arial" panose="020B0604020202020204" pitchFamily="34" charset="0"/>
              <a:buChar char="•"/>
            </a:pPr>
            <a:r>
              <a:rPr lang="en-GB" sz="900" dirty="0">
                <a:latin typeface="Century Gothic" panose="020B0502020202020204" pitchFamily="34" charset="0"/>
              </a:rPr>
              <a:t> Daily main course and pudding of the day £2.45. </a:t>
            </a:r>
          </a:p>
          <a:p>
            <a:r>
              <a:rPr lang="en-GB" sz="900" i="1" dirty="0">
                <a:latin typeface="Century Gothic" panose="020B0502020202020204" pitchFamily="34" charset="0"/>
              </a:rPr>
              <a:t>As an alternative to you can choose either a piece of fresh fruit or a 200ml fruit juice. </a:t>
            </a:r>
          </a:p>
        </p:txBody>
      </p:sp>
      <p:sp>
        <p:nvSpPr>
          <p:cNvPr id="6" name="Hexagon 5">
            <a:extLst>
              <a:ext uri="{FF2B5EF4-FFF2-40B4-BE49-F238E27FC236}">
                <a16:creationId xmlns:a16="http://schemas.microsoft.com/office/drawing/2014/main" id="{FE6918B6-B2E2-BD4D-9136-AC7151DE40FA}"/>
              </a:ext>
            </a:extLst>
          </p:cNvPr>
          <p:cNvSpPr/>
          <p:nvPr/>
        </p:nvSpPr>
        <p:spPr>
          <a:xfrm rot="17390783">
            <a:off x="5527008" y="495514"/>
            <a:ext cx="1371245" cy="95351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latin typeface="Century Gothic" panose="020B0502020202020204" pitchFamily="34" charset="0"/>
              </a:rPr>
              <a:t>Free School Meal students get a daily amount pre-paid onto their account</a:t>
            </a:r>
          </a:p>
        </p:txBody>
      </p:sp>
      <p:pic>
        <p:nvPicPr>
          <p:cNvPr id="3" name="Picture 2" descr="A screenshot of a cell phone&#10;&#10;Description automatically generated">
            <a:extLst>
              <a:ext uri="{FF2B5EF4-FFF2-40B4-BE49-F238E27FC236}">
                <a16:creationId xmlns:a16="http://schemas.microsoft.com/office/drawing/2014/main" id="{79CF0EEE-95A3-E144-AC7D-15B2E8DC4C1F}"/>
              </a:ext>
            </a:extLst>
          </p:cNvPr>
          <p:cNvPicPr>
            <a:picLocks noChangeAspect="1"/>
          </p:cNvPicPr>
          <p:nvPr/>
        </p:nvPicPr>
        <p:blipFill>
          <a:blip r:embed="rId2"/>
          <a:stretch>
            <a:fillRect/>
          </a:stretch>
        </p:blipFill>
        <p:spPr>
          <a:xfrm rot="16200000">
            <a:off x="-1325873" y="2253887"/>
            <a:ext cx="9143998" cy="4636229"/>
          </a:xfrm>
          <a:prstGeom prst="rect">
            <a:avLst/>
          </a:prstGeom>
        </p:spPr>
      </p:pic>
    </p:spTree>
    <p:extLst>
      <p:ext uri="{BB962C8B-B14F-4D97-AF65-F5344CB8AC3E}">
        <p14:creationId xmlns:p14="http://schemas.microsoft.com/office/powerpoint/2010/main" val="4187634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89268803-B7D7-8B46-9DBC-8DF6A383FEC5}"/>
              </a:ext>
            </a:extLst>
          </p:cNvPr>
          <p:cNvPicPr>
            <a:picLocks noChangeAspect="1"/>
          </p:cNvPicPr>
          <p:nvPr/>
        </p:nvPicPr>
        <p:blipFill>
          <a:blip r:embed="rId2"/>
          <a:stretch>
            <a:fillRect/>
          </a:stretch>
        </p:blipFill>
        <p:spPr>
          <a:xfrm>
            <a:off x="382377" y="2123158"/>
            <a:ext cx="2610205" cy="2610205"/>
          </a:xfrm>
          <a:prstGeom prst="rect">
            <a:avLst/>
          </a:prstGeom>
        </p:spPr>
      </p:pic>
      <p:pic>
        <p:nvPicPr>
          <p:cNvPr id="91" name="Picture 90">
            <a:extLst>
              <a:ext uri="{FF2B5EF4-FFF2-40B4-BE49-F238E27FC236}">
                <a16:creationId xmlns:a16="http://schemas.microsoft.com/office/drawing/2014/main" id="{F5F44ADA-3C18-9048-B359-8DA943F8A2A9}"/>
              </a:ext>
            </a:extLst>
          </p:cNvPr>
          <p:cNvPicPr>
            <a:picLocks noChangeAspect="1"/>
          </p:cNvPicPr>
          <p:nvPr/>
        </p:nvPicPr>
        <p:blipFill>
          <a:blip r:embed="rId2"/>
          <a:stretch>
            <a:fillRect/>
          </a:stretch>
        </p:blipFill>
        <p:spPr>
          <a:xfrm>
            <a:off x="3676996" y="2123158"/>
            <a:ext cx="2610205" cy="2610205"/>
          </a:xfrm>
          <a:prstGeom prst="rect">
            <a:avLst/>
          </a:prstGeom>
        </p:spPr>
      </p:pic>
      <p:sp>
        <p:nvSpPr>
          <p:cNvPr id="92" name="Rectangle 91">
            <a:extLst>
              <a:ext uri="{FF2B5EF4-FFF2-40B4-BE49-F238E27FC236}">
                <a16:creationId xmlns:a16="http://schemas.microsoft.com/office/drawing/2014/main" id="{EC433FED-D40E-484E-A7E0-476EB6EEA0CD}"/>
              </a:ext>
            </a:extLst>
          </p:cNvPr>
          <p:cNvSpPr/>
          <p:nvPr/>
        </p:nvSpPr>
        <p:spPr>
          <a:xfrm>
            <a:off x="532015" y="2339510"/>
            <a:ext cx="2338744" cy="22158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A13BE012-CE72-404B-A4A5-65D3B7DF16D1}"/>
              </a:ext>
            </a:extLst>
          </p:cNvPr>
          <p:cNvSpPr/>
          <p:nvPr/>
        </p:nvSpPr>
        <p:spPr>
          <a:xfrm>
            <a:off x="3825586" y="2339510"/>
            <a:ext cx="2338744" cy="22158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5" name="Picture 94">
            <a:extLst>
              <a:ext uri="{FF2B5EF4-FFF2-40B4-BE49-F238E27FC236}">
                <a16:creationId xmlns:a16="http://schemas.microsoft.com/office/drawing/2014/main" id="{B6E56F82-0F8F-5D4F-92A0-83321109AD53}"/>
              </a:ext>
            </a:extLst>
          </p:cNvPr>
          <p:cNvPicPr>
            <a:picLocks noChangeAspect="1"/>
          </p:cNvPicPr>
          <p:nvPr/>
        </p:nvPicPr>
        <p:blipFill>
          <a:blip r:embed="rId2"/>
          <a:stretch>
            <a:fillRect/>
          </a:stretch>
        </p:blipFill>
        <p:spPr>
          <a:xfrm>
            <a:off x="382377" y="5805059"/>
            <a:ext cx="2610205" cy="2610205"/>
          </a:xfrm>
          <a:prstGeom prst="rect">
            <a:avLst/>
          </a:prstGeom>
        </p:spPr>
      </p:pic>
      <p:pic>
        <p:nvPicPr>
          <p:cNvPr id="96" name="Picture 95">
            <a:extLst>
              <a:ext uri="{FF2B5EF4-FFF2-40B4-BE49-F238E27FC236}">
                <a16:creationId xmlns:a16="http://schemas.microsoft.com/office/drawing/2014/main" id="{E775AF4A-80D7-2C40-B22A-B24F94592DEA}"/>
              </a:ext>
            </a:extLst>
          </p:cNvPr>
          <p:cNvPicPr>
            <a:picLocks noChangeAspect="1"/>
          </p:cNvPicPr>
          <p:nvPr/>
        </p:nvPicPr>
        <p:blipFill>
          <a:blip r:embed="rId2"/>
          <a:stretch>
            <a:fillRect/>
          </a:stretch>
        </p:blipFill>
        <p:spPr>
          <a:xfrm>
            <a:off x="3676996" y="5805059"/>
            <a:ext cx="2610205" cy="2610205"/>
          </a:xfrm>
          <a:prstGeom prst="rect">
            <a:avLst/>
          </a:prstGeom>
        </p:spPr>
      </p:pic>
      <p:sp>
        <p:nvSpPr>
          <p:cNvPr id="97" name="Rectangle 96">
            <a:extLst>
              <a:ext uri="{FF2B5EF4-FFF2-40B4-BE49-F238E27FC236}">
                <a16:creationId xmlns:a16="http://schemas.microsoft.com/office/drawing/2014/main" id="{C5643801-CF72-754B-8334-352B11195B48}"/>
              </a:ext>
            </a:extLst>
          </p:cNvPr>
          <p:cNvSpPr/>
          <p:nvPr/>
        </p:nvSpPr>
        <p:spPr>
          <a:xfrm>
            <a:off x="532015" y="6021411"/>
            <a:ext cx="2338744" cy="22158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E9145711-6DFA-9243-96CA-EE4FAE3CBF16}"/>
              </a:ext>
            </a:extLst>
          </p:cNvPr>
          <p:cNvSpPr/>
          <p:nvPr/>
        </p:nvSpPr>
        <p:spPr>
          <a:xfrm>
            <a:off x="3825586" y="6021411"/>
            <a:ext cx="2338744" cy="22158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Up Ribbon 98">
            <a:extLst>
              <a:ext uri="{FF2B5EF4-FFF2-40B4-BE49-F238E27FC236}">
                <a16:creationId xmlns:a16="http://schemas.microsoft.com/office/drawing/2014/main" id="{8AA5BB95-4FF2-024C-89A1-9110B6A8DA00}"/>
              </a:ext>
            </a:extLst>
          </p:cNvPr>
          <p:cNvSpPr/>
          <p:nvPr/>
        </p:nvSpPr>
        <p:spPr>
          <a:xfrm>
            <a:off x="195349" y="282629"/>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Ysgol </a:t>
            </a:r>
            <a:r>
              <a:rPr lang="en-GB" sz="2800" dirty="0" err="1">
                <a:solidFill>
                  <a:schemeClr val="tx1"/>
                </a:solidFill>
                <a:latin typeface="Bradley Hand" pitchFamily="2" charset="77"/>
                <a:cs typeface="Geeza Pro" panose="02000400000000000000" pitchFamily="2" charset="-78"/>
              </a:rPr>
              <a:t>Rhiwabon</a:t>
            </a:r>
            <a:r>
              <a:rPr lang="en-GB" sz="2800" dirty="0">
                <a:solidFill>
                  <a:schemeClr val="tx1"/>
                </a:solidFill>
                <a:latin typeface="Bradley Hand" pitchFamily="2" charset="77"/>
                <a:cs typeface="Geeza Pro" panose="02000400000000000000" pitchFamily="2" charset="-78"/>
              </a:rPr>
              <a:t>: </a:t>
            </a:r>
          </a:p>
          <a:p>
            <a:pPr algn="ctr"/>
            <a:r>
              <a:rPr lang="en-GB" sz="2800" dirty="0">
                <a:solidFill>
                  <a:schemeClr val="tx1"/>
                </a:solidFill>
                <a:latin typeface="Bradley Hand" pitchFamily="2" charset="77"/>
                <a:cs typeface="Geeza Pro" panose="02000400000000000000" pitchFamily="2" charset="-78"/>
              </a:rPr>
              <a:t>School Day</a:t>
            </a:r>
          </a:p>
        </p:txBody>
      </p:sp>
      <p:sp>
        <p:nvSpPr>
          <p:cNvPr id="100" name="Rectangle 99">
            <a:extLst>
              <a:ext uri="{FF2B5EF4-FFF2-40B4-BE49-F238E27FC236}">
                <a16:creationId xmlns:a16="http://schemas.microsoft.com/office/drawing/2014/main" id="{C914FCCB-4CE3-B942-B625-AB3CA5311445}"/>
              </a:ext>
            </a:extLst>
          </p:cNvPr>
          <p:cNvSpPr/>
          <p:nvPr/>
        </p:nvSpPr>
        <p:spPr>
          <a:xfrm>
            <a:off x="532015" y="4555361"/>
            <a:ext cx="2338744" cy="6650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8FCB960F-CBAF-F94A-8B2F-14CA67FD6101}"/>
              </a:ext>
            </a:extLst>
          </p:cNvPr>
          <p:cNvSpPr/>
          <p:nvPr/>
        </p:nvSpPr>
        <p:spPr>
          <a:xfrm>
            <a:off x="3825586" y="4562618"/>
            <a:ext cx="2338744" cy="6650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2901D2D8-034C-8F47-869F-2AF4B3C8F3A8}"/>
              </a:ext>
            </a:extLst>
          </p:cNvPr>
          <p:cNvSpPr/>
          <p:nvPr/>
        </p:nvSpPr>
        <p:spPr>
          <a:xfrm>
            <a:off x="532015" y="8227888"/>
            <a:ext cx="2338744" cy="6650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6932E1FD-BBE1-074D-94FB-FBA265C8B9F2}"/>
              </a:ext>
            </a:extLst>
          </p:cNvPr>
          <p:cNvSpPr/>
          <p:nvPr/>
        </p:nvSpPr>
        <p:spPr>
          <a:xfrm>
            <a:off x="3825586" y="8235145"/>
            <a:ext cx="2338744" cy="6650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a:extLst>
              <a:ext uri="{FF2B5EF4-FFF2-40B4-BE49-F238E27FC236}">
                <a16:creationId xmlns:a16="http://schemas.microsoft.com/office/drawing/2014/main" id="{E9C7599F-C3AC-E348-9345-8B54770D99FF}"/>
              </a:ext>
            </a:extLst>
          </p:cNvPr>
          <p:cNvSpPr txBox="1"/>
          <p:nvPr/>
        </p:nvSpPr>
        <p:spPr>
          <a:xfrm>
            <a:off x="565265" y="1862050"/>
            <a:ext cx="2338744" cy="369332"/>
          </a:xfrm>
          <a:prstGeom prst="rect">
            <a:avLst/>
          </a:prstGeom>
          <a:noFill/>
        </p:spPr>
        <p:txBody>
          <a:bodyPr wrap="square" rtlCol="0">
            <a:spAutoFit/>
          </a:bodyPr>
          <a:lstStyle/>
          <a:p>
            <a:pPr algn="ctr"/>
            <a:r>
              <a:rPr lang="en-GB" dirty="0">
                <a:latin typeface="Century Gothic" panose="020B0502020202020204" pitchFamily="34" charset="0"/>
              </a:rPr>
              <a:t>School starts at:</a:t>
            </a:r>
          </a:p>
        </p:txBody>
      </p:sp>
      <p:sp>
        <p:nvSpPr>
          <p:cNvPr id="106" name="TextBox 105">
            <a:extLst>
              <a:ext uri="{FF2B5EF4-FFF2-40B4-BE49-F238E27FC236}">
                <a16:creationId xmlns:a16="http://schemas.microsoft.com/office/drawing/2014/main" id="{8A986B94-DD55-F149-ABD7-FDA38AEB07AA}"/>
              </a:ext>
            </a:extLst>
          </p:cNvPr>
          <p:cNvSpPr txBox="1"/>
          <p:nvPr/>
        </p:nvSpPr>
        <p:spPr>
          <a:xfrm>
            <a:off x="3845976" y="1887067"/>
            <a:ext cx="2338744" cy="369332"/>
          </a:xfrm>
          <a:prstGeom prst="rect">
            <a:avLst/>
          </a:prstGeom>
          <a:noFill/>
        </p:spPr>
        <p:txBody>
          <a:bodyPr wrap="square" rtlCol="0">
            <a:spAutoFit/>
          </a:bodyPr>
          <a:lstStyle/>
          <a:p>
            <a:pPr algn="ctr"/>
            <a:r>
              <a:rPr lang="en-GB" dirty="0">
                <a:latin typeface="Century Gothic" panose="020B0502020202020204" pitchFamily="34" charset="0"/>
              </a:rPr>
              <a:t>Break starts at:</a:t>
            </a:r>
          </a:p>
        </p:txBody>
      </p:sp>
      <p:sp>
        <p:nvSpPr>
          <p:cNvPr id="107" name="TextBox 106">
            <a:extLst>
              <a:ext uri="{FF2B5EF4-FFF2-40B4-BE49-F238E27FC236}">
                <a16:creationId xmlns:a16="http://schemas.microsoft.com/office/drawing/2014/main" id="{637171A3-1985-2C41-8FE3-A68C1594F9D7}"/>
              </a:ext>
            </a:extLst>
          </p:cNvPr>
          <p:cNvSpPr txBox="1"/>
          <p:nvPr/>
        </p:nvSpPr>
        <p:spPr>
          <a:xfrm>
            <a:off x="543185" y="5515662"/>
            <a:ext cx="2338744" cy="369332"/>
          </a:xfrm>
          <a:prstGeom prst="rect">
            <a:avLst/>
          </a:prstGeom>
          <a:noFill/>
        </p:spPr>
        <p:txBody>
          <a:bodyPr wrap="square" rtlCol="0">
            <a:spAutoFit/>
          </a:bodyPr>
          <a:lstStyle/>
          <a:p>
            <a:pPr algn="ctr"/>
            <a:r>
              <a:rPr lang="en-GB" dirty="0">
                <a:latin typeface="Century Gothic" panose="020B0502020202020204" pitchFamily="34" charset="0"/>
              </a:rPr>
              <a:t>Lunch starts at:</a:t>
            </a:r>
          </a:p>
        </p:txBody>
      </p:sp>
      <p:sp>
        <p:nvSpPr>
          <p:cNvPr id="108" name="TextBox 107">
            <a:extLst>
              <a:ext uri="{FF2B5EF4-FFF2-40B4-BE49-F238E27FC236}">
                <a16:creationId xmlns:a16="http://schemas.microsoft.com/office/drawing/2014/main" id="{C839A71A-65B1-3B49-93D1-88EEE384848F}"/>
              </a:ext>
            </a:extLst>
          </p:cNvPr>
          <p:cNvSpPr txBox="1"/>
          <p:nvPr/>
        </p:nvSpPr>
        <p:spPr>
          <a:xfrm>
            <a:off x="3823896" y="5540679"/>
            <a:ext cx="2338744" cy="369332"/>
          </a:xfrm>
          <a:prstGeom prst="rect">
            <a:avLst/>
          </a:prstGeom>
          <a:noFill/>
        </p:spPr>
        <p:txBody>
          <a:bodyPr wrap="square" rtlCol="0">
            <a:spAutoFit/>
          </a:bodyPr>
          <a:lstStyle/>
          <a:p>
            <a:pPr algn="ctr"/>
            <a:r>
              <a:rPr lang="en-GB" dirty="0">
                <a:latin typeface="Century Gothic" panose="020B0502020202020204" pitchFamily="34" charset="0"/>
              </a:rPr>
              <a:t>School finishes at:</a:t>
            </a:r>
          </a:p>
        </p:txBody>
      </p:sp>
      <p:sp>
        <p:nvSpPr>
          <p:cNvPr id="109" name="TextBox 108">
            <a:extLst>
              <a:ext uri="{FF2B5EF4-FFF2-40B4-BE49-F238E27FC236}">
                <a16:creationId xmlns:a16="http://schemas.microsoft.com/office/drawing/2014/main" id="{2EC8F195-34AC-574A-B39F-9727921928C5}"/>
              </a:ext>
            </a:extLst>
          </p:cNvPr>
          <p:cNvSpPr txBox="1"/>
          <p:nvPr/>
        </p:nvSpPr>
        <p:spPr>
          <a:xfrm>
            <a:off x="543185" y="4708889"/>
            <a:ext cx="2338744" cy="369332"/>
          </a:xfrm>
          <a:prstGeom prst="rect">
            <a:avLst/>
          </a:prstGeom>
          <a:noFill/>
        </p:spPr>
        <p:txBody>
          <a:bodyPr wrap="square" rtlCol="0">
            <a:spAutoFit/>
          </a:bodyPr>
          <a:lstStyle/>
          <a:p>
            <a:pPr algn="ctr"/>
            <a:r>
              <a:rPr lang="en-GB" b="1" dirty="0">
                <a:latin typeface="Century Gothic" panose="020B0502020202020204" pitchFamily="34" charset="0"/>
              </a:rPr>
              <a:t>___ ___ : ___ ___</a:t>
            </a:r>
          </a:p>
        </p:txBody>
      </p:sp>
      <p:sp>
        <p:nvSpPr>
          <p:cNvPr id="110" name="TextBox 109">
            <a:extLst>
              <a:ext uri="{FF2B5EF4-FFF2-40B4-BE49-F238E27FC236}">
                <a16:creationId xmlns:a16="http://schemas.microsoft.com/office/drawing/2014/main" id="{04AC6FEA-5462-6D4F-BDEB-2B5B77A44A26}"/>
              </a:ext>
            </a:extLst>
          </p:cNvPr>
          <p:cNvSpPr txBox="1"/>
          <p:nvPr/>
        </p:nvSpPr>
        <p:spPr>
          <a:xfrm>
            <a:off x="3819090" y="4688588"/>
            <a:ext cx="2338744" cy="369332"/>
          </a:xfrm>
          <a:prstGeom prst="rect">
            <a:avLst/>
          </a:prstGeom>
          <a:noFill/>
        </p:spPr>
        <p:txBody>
          <a:bodyPr wrap="square" rtlCol="0">
            <a:spAutoFit/>
          </a:bodyPr>
          <a:lstStyle/>
          <a:p>
            <a:pPr algn="ctr"/>
            <a:r>
              <a:rPr lang="en-GB" b="1" dirty="0">
                <a:latin typeface="Century Gothic" panose="020B0502020202020204" pitchFamily="34" charset="0"/>
              </a:rPr>
              <a:t>___ ___ : ___ ___</a:t>
            </a:r>
          </a:p>
        </p:txBody>
      </p:sp>
      <p:sp>
        <p:nvSpPr>
          <p:cNvPr id="111" name="TextBox 110">
            <a:extLst>
              <a:ext uri="{FF2B5EF4-FFF2-40B4-BE49-F238E27FC236}">
                <a16:creationId xmlns:a16="http://schemas.microsoft.com/office/drawing/2014/main" id="{D1D5867D-4F67-D042-88D5-C1CFF486C762}"/>
              </a:ext>
            </a:extLst>
          </p:cNvPr>
          <p:cNvSpPr txBox="1"/>
          <p:nvPr/>
        </p:nvSpPr>
        <p:spPr>
          <a:xfrm>
            <a:off x="543185" y="8396921"/>
            <a:ext cx="2338744" cy="369332"/>
          </a:xfrm>
          <a:prstGeom prst="rect">
            <a:avLst/>
          </a:prstGeom>
          <a:noFill/>
        </p:spPr>
        <p:txBody>
          <a:bodyPr wrap="square" rtlCol="0">
            <a:spAutoFit/>
          </a:bodyPr>
          <a:lstStyle/>
          <a:p>
            <a:pPr algn="ctr"/>
            <a:r>
              <a:rPr lang="en-GB" b="1" dirty="0">
                <a:latin typeface="Century Gothic" panose="020B0502020202020204" pitchFamily="34" charset="0"/>
              </a:rPr>
              <a:t>___ ___ : ___ ___</a:t>
            </a:r>
          </a:p>
        </p:txBody>
      </p:sp>
      <p:sp>
        <p:nvSpPr>
          <p:cNvPr id="112" name="TextBox 111">
            <a:extLst>
              <a:ext uri="{FF2B5EF4-FFF2-40B4-BE49-F238E27FC236}">
                <a16:creationId xmlns:a16="http://schemas.microsoft.com/office/drawing/2014/main" id="{FCD8C608-004F-FF45-AB89-E1D6D813C3A0}"/>
              </a:ext>
            </a:extLst>
          </p:cNvPr>
          <p:cNvSpPr txBox="1"/>
          <p:nvPr/>
        </p:nvSpPr>
        <p:spPr>
          <a:xfrm>
            <a:off x="3819090" y="8376620"/>
            <a:ext cx="2338744" cy="369332"/>
          </a:xfrm>
          <a:prstGeom prst="rect">
            <a:avLst/>
          </a:prstGeom>
          <a:noFill/>
        </p:spPr>
        <p:txBody>
          <a:bodyPr wrap="square" rtlCol="0">
            <a:spAutoFit/>
          </a:bodyPr>
          <a:lstStyle/>
          <a:p>
            <a:pPr algn="ctr"/>
            <a:r>
              <a:rPr lang="en-GB" b="1" dirty="0">
                <a:latin typeface="Century Gothic" panose="020B0502020202020204" pitchFamily="34" charset="0"/>
              </a:rPr>
              <a:t>___ ___ : ___ ___</a:t>
            </a:r>
          </a:p>
        </p:txBody>
      </p:sp>
    </p:spTree>
    <p:extLst>
      <p:ext uri="{BB962C8B-B14F-4D97-AF65-F5344CB8AC3E}">
        <p14:creationId xmlns:p14="http://schemas.microsoft.com/office/powerpoint/2010/main" val="1123561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Up Ribbon 98">
            <a:extLst>
              <a:ext uri="{FF2B5EF4-FFF2-40B4-BE49-F238E27FC236}">
                <a16:creationId xmlns:a16="http://schemas.microsoft.com/office/drawing/2014/main" id="{8AA5BB95-4FF2-024C-89A1-9110B6A8DA00}"/>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a:t>
            </a:r>
          </a:p>
          <a:p>
            <a:pPr algn="ctr"/>
            <a:r>
              <a:rPr lang="en-GB" sz="2400" dirty="0">
                <a:solidFill>
                  <a:schemeClr val="tx1"/>
                </a:solidFill>
                <a:latin typeface="Bradley Hand" pitchFamily="2" charset="77"/>
                <a:cs typeface="Geeza Pro" panose="02000400000000000000" pitchFamily="2" charset="-78"/>
              </a:rPr>
              <a:t>School Timetable (example)</a:t>
            </a:r>
          </a:p>
        </p:txBody>
      </p:sp>
      <p:graphicFrame>
        <p:nvGraphicFramePr>
          <p:cNvPr id="2" name="Table 1"/>
          <p:cNvGraphicFramePr>
            <a:graphicFrameLocks noGrp="1"/>
          </p:cNvGraphicFramePr>
          <p:nvPr/>
        </p:nvGraphicFramePr>
        <p:xfrm>
          <a:off x="195350" y="1430600"/>
          <a:ext cx="6467300" cy="7499960"/>
        </p:xfrm>
        <a:graphic>
          <a:graphicData uri="http://schemas.openxmlformats.org/drawingml/2006/table">
            <a:tbl>
              <a:tblPr firstRow="1" firstCol="1" lastRow="1" lastCol="1" bandRow="1" bandCol="1">
                <a:tableStyleId>{5C22544A-7EE6-4342-B048-85BDC9FD1C3A}</a:tableStyleId>
              </a:tblPr>
              <a:tblGrid>
                <a:gridCol w="1049551">
                  <a:extLst>
                    <a:ext uri="{9D8B030D-6E8A-4147-A177-3AD203B41FA5}">
                      <a16:colId xmlns:a16="http://schemas.microsoft.com/office/drawing/2014/main" val="2289174638"/>
                    </a:ext>
                  </a:extLst>
                </a:gridCol>
                <a:gridCol w="1076113">
                  <a:extLst>
                    <a:ext uri="{9D8B030D-6E8A-4147-A177-3AD203B41FA5}">
                      <a16:colId xmlns:a16="http://schemas.microsoft.com/office/drawing/2014/main" val="1460626180"/>
                    </a:ext>
                  </a:extLst>
                </a:gridCol>
                <a:gridCol w="1114816">
                  <a:extLst>
                    <a:ext uri="{9D8B030D-6E8A-4147-A177-3AD203B41FA5}">
                      <a16:colId xmlns:a16="http://schemas.microsoft.com/office/drawing/2014/main" val="3961921839"/>
                    </a:ext>
                  </a:extLst>
                </a:gridCol>
                <a:gridCol w="1054864">
                  <a:extLst>
                    <a:ext uri="{9D8B030D-6E8A-4147-A177-3AD203B41FA5}">
                      <a16:colId xmlns:a16="http://schemas.microsoft.com/office/drawing/2014/main" val="2775983012"/>
                    </a:ext>
                  </a:extLst>
                </a:gridCol>
                <a:gridCol w="1114816">
                  <a:extLst>
                    <a:ext uri="{9D8B030D-6E8A-4147-A177-3AD203B41FA5}">
                      <a16:colId xmlns:a16="http://schemas.microsoft.com/office/drawing/2014/main" val="3077900462"/>
                    </a:ext>
                  </a:extLst>
                </a:gridCol>
                <a:gridCol w="1057140">
                  <a:extLst>
                    <a:ext uri="{9D8B030D-6E8A-4147-A177-3AD203B41FA5}">
                      <a16:colId xmlns:a16="http://schemas.microsoft.com/office/drawing/2014/main" val="3530939076"/>
                    </a:ext>
                  </a:extLst>
                </a:gridCol>
              </a:tblGrid>
              <a:tr h="202093">
                <a:tc>
                  <a:txBody>
                    <a:bodyPr/>
                    <a:lstStyle/>
                    <a:p>
                      <a:pPr algn="ctr">
                        <a:spcAft>
                          <a:spcPts val="0"/>
                        </a:spcAft>
                      </a:pPr>
                      <a:r>
                        <a:rPr lang="en-GB" sz="1100" dirty="0">
                          <a:solidFill>
                            <a:schemeClr val="tx1"/>
                          </a:solidFill>
                          <a:effectLst/>
                          <a:latin typeface="Century Gothic" panose="020B0502020202020204" pitchFamily="34" charset="0"/>
                        </a:rPr>
                        <a:t> </a:t>
                      </a:r>
                      <a:r>
                        <a:rPr lang="en-GB" sz="1400" dirty="0">
                          <a:solidFill>
                            <a:schemeClr val="tx1"/>
                          </a:solidFill>
                          <a:effectLst/>
                          <a:latin typeface="Century Gothic" panose="020B0502020202020204" pitchFamily="34" charset="0"/>
                        </a:rPr>
                        <a:t>Week A</a:t>
                      </a:r>
                      <a:endParaRPr lang="en-GB" sz="140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latin typeface="Century Gothic" panose="020B0502020202020204" pitchFamily="34" charset="0"/>
                        </a:rPr>
                        <a:t>1</a:t>
                      </a:r>
                      <a:endParaRPr lang="en-GB" sz="120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latin typeface="Century Gothic" panose="020B0502020202020204" pitchFamily="34" charset="0"/>
                        </a:rPr>
                        <a:t>2</a:t>
                      </a:r>
                      <a:endParaRPr lang="en-GB" sz="120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a:solidFill>
                            <a:schemeClr val="tx1"/>
                          </a:solidFill>
                          <a:effectLst/>
                          <a:latin typeface="Century Gothic" panose="020B0502020202020204" pitchFamily="34" charset="0"/>
                        </a:rPr>
                        <a:t>3</a:t>
                      </a:r>
                      <a:endParaRPr lang="en-GB" sz="120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latin typeface="Century Gothic" panose="020B0502020202020204" pitchFamily="34" charset="0"/>
                        </a:rPr>
                        <a:t>4</a:t>
                      </a:r>
                      <a:endParaRPr lang="en-GB" sz="120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latin typeface="Century Gothic" panose="020B0502020202020204" pitchFamily="34" charset="0"/>
                        </a:rPr>
                        <a:t>5</a:t>
                      </a:r>
                      <a:endParaRPr lang="en-GB" sz="120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8244883"/>
                  </a:ext>
                </a:extLst>
              </a:tr>
              <a:tr h="707324">
                <a:tc>
                  <a:txBody>
                    <a:bodyPr/>
                    <a:lstStyle/>
                    <a:p>
                      <a:pPr algn="ctr">
                        <a:spcAft>
                          <a:spcPts val="0"/>
                        </a:spcAft>
                      </a:pPr>
                      <a:r>
                        <a:rPr lang="en-GB" sz="1400" b="1" dirty="0">
                          <a:solidFill>
                            <a:schemeClr val="tx1"/>
                          </a:solidFill>
                          <a:effectLst/>
                          <a:latin typeface="Century Gothic" panose="020B0502020202020204" pitchFamily="34" charset="0"/>
                        </a:rPr>
                        <a:t> </a:t>
                      </a:r>
                    </a:p>
                    <a:p>
                      <a:pPr algn="ctr">
                        <a:spcAft>
                          <a:spcPts val="0"/>
                        </a:spcAft>
                      </a:pPr>
                      <a:r>
                        <a:rPr lang="en-GB" sz="1400" b="1" dirty="0">
                          <a:solidFill>
                            <a:schemeClr val="tx1"/>
                          </a:solidFill>
                          <a:effectLst/>
                          <a:latin typeface="Century Gothic" panose="020B0502020202020204" pitchFamily="34" charset="0"/>
                        </a:rPr>
                        <a:t>Mon A</a:t>
                      </a:r>
                    </a:p>
                    <a:p>
                      <a:pPr algn="ctr">
                        <a:spcAft>
                          <a:spcPts val="0"/>
                        </a:spcAft>
                      </a:pPr>
                      <a:r>
                        <a:rPr lang="en-GB" sz="1400" b="1" dirty="0">
                          <a:solidFill>
                            <a:schemeClr val="tx1"/>
                          </a:solidFill>
                          <a:effectLst/>
                          <a:latin typeface="Century Gothic" panose="020B0502020202020204" pitchFamily="34" charset="0"/>
                        </a:rPr>
                        <a:t> </a:t>
                      </a:r>
                      <a:endParaRPr lang="en-GB" sz="14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Maths</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JTP     E5</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Science</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DCS    S8</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English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CRD    E4</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RS</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MJR    G3</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Welsh</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EDH     E6</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3933624"/>
                  </a:ext>
                </a:extLst>
              </a:tr>
              <a:tr h="707324">
                <a:tc>
                  <a:txBody>
                    <a:bodyPr/>
                    <a:lstStyle/>
                    <a:p>
                      <a:pPr algn="ctr">
                        <a:spcAft>
                          <a:spcPts val="0"/>
                        </a:spcAft>
                      </a:pPr>
                      <a:r>
                        <a:rPr lang="en-GB" sz="1400" b="1" dirty="0">
                          <a:solidFill>
                            <a:schemeClr val="tx1"/>
                          </a:solidFill>
                          <a:effectLst/>
                          <a:latin typeface="Century Gothic" panose="020B0502020202020204" pitchFamily="34" charset="0"/>
                        </a:rPr>
                        <a:t> </a:t>
                      </a:r>
                    </a:p>
                    <a:p>
                      <a:pPr algn="ctr">
                        <a:spcAft>
                          <a:spcPts val="0"/>
                        </a:spcAft>
                      </a:pPr>
                      <a:r>
                        <a:rPr lang="en-GB" sz="1400" b="1" dirty="0">
                          <a:solidFill>
                            <a:schemeClr val="tx1"/>
                          </a:solidFill>
                          <a:effectLst/>
                          <a:latin typeface="Century Gothic" panose="020B0502020202020204" pitchFamily="34" charset="0"/>
                        </a:rPr>
                        <a:t>Tues A</a:t>
                      </a:r>
                    </a:p>
                    <a:p>
                      <a:pPr algn="ctr">
                        <a:spcAft>
                          <a:spcPts val="0"/>
                        </a:spcAft>
                      </a:pPr>
                      <a:r>
                        <a:rPr lang="en-GB" sz="1400" b="1" dirty="0">
                          <a:solidFill>
                            <a:schemeClr val="tx1"/>
                          </a:solidFill>
                          <a:effectLst/>
                          <a:latin typeface="Century Gothic" panose="020B0502020202020204" pitchFamily="34" charset="0"/>
                        </a:rPr>
                        <a:t> </a:t>
                      </a:r>
                      <a:endParaRPr lang="en-GB" sz="14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Maths</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JTP     E5</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Welsh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EDH     E6</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History</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VWD    G1</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Science</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DCS    S8</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Art</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LMJ    T7</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8848915"/>
                  </a:ext>
                </a:extLst>
              </a:tr>
              <a:tr h="707324">
                <a:tc>
                  <a:txBody>
                    <a:bodyPr/>
                    <a:lstStyle/>
                    <a:p>
                      <a:pPr algn="ctr">
                        <a:spcAft>
                          <a:spcPts val="0"/>
                        </a:spcAft>
                      </a:pPr>
                      <a:r>
                        <a:rPr lang="en-GB" sz="1400" b="1">
                          <a:solidFill>
                            <a:schemeClr val="tx1"/>
                          </a:solidFill>
                          <a:effectLst/>
                          <a:latin typeface="Century Gothic" panose="020B0502020202020204" pitchFamily="34" charset="0"/>
                        </a:rPr>
                        <a:t> </a:t>
                      </a:r>
                    </a:p>
                    <a:p>
                      <a:pPr algn="ctr">
                        <a:spcAft>
                          <a:spcPts val="0"/>
                        </a:spcAft>
                      </a:pPr>
                      <a:r>
                        <a:rPr lang="en-GB" sz="1400" b="1">
                          <a:solidFill>
                            <a:schemeClr val="tx1"/>
                          </a:solidFill>
                          <a:effectLst/>
                          <a:latin typeface="Century Gothic" panose="020B0502020202020204" pitchFamily="34" charset="0"/>
                        </a:rPr>
                        <a:t>Weds A</a:t>
                      </a:r>
                    </a:p>
                    <a:p>
                      <a:pPr algn="ctr">
                        <a:spcAft>
                          <a:spcPts val="0"/>
                        </a:spcAft>
                      </a:pPr>
                      <a:r>
                        <a:rPr lang="en-GB" sz="1400" b="1">
                          <a:solidFill>
                            <a:schemeClr val="tx1"/>
                          </a:solidFill>
                          <a:effectLst/>
                          <a:latin typeface="Century Gothic" panose="020B0502020202020204" pitchFamily="34" charset="0"/>
                        </a:rPr>
                        <a:t> </a:t>
                      </a:r>
                      <a:endParaRPr lang="en-GB" sz="1400" b="1">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ICT</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EMT    T9</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Maths</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JTP     E5</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History</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VWD    G1</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Science</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DCS    S8</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English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CRD    E4</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4883243"/>
                  </a:ext>
                </a:extLst>
              </a:tr>
              <a:tr h="707324">
                <a:tc>
                  <a:txBody>
                    <a:bodyPr/>
                    <a:lstStyle/>
                    <a:p>
                      <a:pPr algn="ctr">
                        <a:spcAft>
                          <a:spcPts val="0"/>
                        </a:spcAft>
                      </a:pPr>
                      <a:r>
                        <a:rPr lang="en-GB" sz="1400" b="1" dirty="0">
                          <a:solidFill>
                            <a:schemeClr val="tx1"/>
                          </a:solidFill>
                          <a:effectLst/>
                          <a:latin typeface="Century Gothic" panose="020B0502020202020204" pitchFamily="34" charset="0"/>
                        </a:rPr>
                        <a:t> </a:t>
                      </a:r>
                    </a:p>
                    <a:p>
                      <a:pPr algn="ctr">
                        <a:spcAft>
                          <a:spcPts val="0"/>
                        </a:spcAft>
                      </a:pPr>
                      <a:r>
                        <a:rPr lang="en-GB" sz="1400" b="1" dirty="0">
                          <a:solidFill>
                            <a:schemeClr val="tx1"/>
                          </a:solidFill>
                          <a:effectLst/>
                          <a:latin typeface="Century Gothic" panose="020B0502020202020204" pitchFamily="34" charset="0"/>
                        </a:rPr>
                        <a:t>Thurs A</a:t>
                      </a:r>
                    </a:p>
                    <a:p>
                      <a:pPr algn="ctr">
                        <a:spcAft>
                          <a:spcPts val="0"/>
                        </a:spcAft>
                      </a:pPr>
                      <a:r>
                        <a:rPr lang="en-GB" sz="1400" b="1" dirty="0">
                          <a:solidFill>
                            <a:schemeClr val="tx1"/>
                          </a:solidFill>
                          <a:effectLst/>
                          <a:latin typeface="Century Gothic" panose="020B0502020202020204" pitchFamily="34" charset="0"/>
                        </a:rPr>
                        <a:t> </a:t>
                      </a:r>
                      <a:endParaRPr lang="en-GB" sz="14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PE</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AJ     SH</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Science</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DCS    S8</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RS</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MJR    G3</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Art</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LMJ    T7</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French</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SE     E5</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2063866"/>
                  </a:ext>
                </a:extLst>
              </a:tr>
              <a:tr h="707324">
                <a:tc>
                  <a:txBody>
                    <a:bodyPr/>
                    <a:lstStyle/>
                    <a:p>
                      <a:pPr algn="ctr">
                        <a:spcAft>
                          <a:spcPts val="0"/>
                        </a:spcAft>
                      </a:pPr>
                      <a:r>
                        <a:rPr lang="en-GB" sz="1400" b="1" dirty="0">
                          <a:solidFill>
                            <a:schemeClr val="tx1"/>
                          </a:solidFill>
                          <a:effectLst/>
                          <a:latin typeface="Century Gothic" panose="020B0502020202020204" pitchFamily="34" charset="0"/>
                        </a:rPr>
                        <a:t> </a:t>
                      </a:r>
                    </a:p>
                    <a:p>
                      <a:pPr algn="ctr">
                        <a:spcAft>
                          <a:spcPts val="0"/>
                        </a:spcAft>
                      </a:pPr>
                      <a:r>
                        <a:rPr lang="en-GB" sz="1400" b="1" dirty="0">
                          <a:solidFill>
                            <a:schemeClr val="tx1"/>
                          </a:solidFill>
                          <a:effectLst/>
                          <a:latin typeface="Century Gothic" panose="020B0502020202020204" pitchFamily="34" charset="0"/>
                        </a:rPr>
                        <a:t>Fri A</a:t>
                      </a:r>
                    </a:p>
                    <a:p>
                      <a:pPr algn="ctr">
                        <a:spcAft>
                          <a:spcPts val="0"/>
                        </a:spcAft>
                      </a:pPr>
                      <a:r>
                        <a:rPr lang="en-GB" sz="1400" b="1" dirty="0">
                          <a:solidFill>
                            <a:schemeClr val="tx1"/>
                          </a:solidFill>
                          <a:effectLst/>
                          <a:latin typeface="Century Gothic" panose="020B0502020202020204" pitchFamily="34" charset="0"/>
                        </a:rPr>
                        <a:t> </a:t>
                      </a:r>
                      <a:endParaRPr lang="en-GB" sz="14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PE</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AJ     SH</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Geography</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JGH     G8</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Maths</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JTP     E5</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Technology</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DRT    T12</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English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CRD    E4</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796328"/>
                  </a:ext>
                </a:extLst>
              </a:tr>
              <a:tr h="202093">
                <a:tc>
                  <a:txBody>
                    <a:bodyPr/>
                    <a:lstStyle/>
                    <a:p>
                      <a:pPr algn="ctr">
                        <a:spcAft>
                          <a:spcPts val="0"/>
                        </a:spcAft>
                      </a:pPr>
                      <a:r>
                        <a:rPr lang="en-GB" sz="1400" b="1" dirty="0">
                          <a:solidFill>
                            <a:schemeClr val="tx1"/>
                          </a:solidFill>
                          <a:effectLst/>
                          <a:latin typeface="Century Gothic" panose="020B0502020202020204" pitchFamily="34" charset="0"/>
                        </a:rPr>
                        <a:t> </a:t>
                      </a:r>
                      <a:r>
                        <a:rPr lang="en-GB" sz="1400" dirty="0">
                          <a:solidFill>
                            <a:schemeClr val="tx1"/>
                          </a:solidFill>
                          <a:effectLst/>
                          <a:latin typeface="Century Gothic" panose="020B0502020202020204" pitchFamily="34" charset="0"/>
                        </a:rPr>
                        <a:t>Week B</a:t>
                      </a:r>
                      <a:endParaRPr lang="en-GB" sz="14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1" dirty="0">
                          <a:solidFill>
                            <a:schemeClr val="tx1"/>
                          </a:solidFill>
                          <a:effectLst/>
                          <a:latin typeface="Century Gothic" panose="020B0502020202020204" pitchFamily="34" charset="0"/>
                        </a:rPr>
                        <a:t>1</a:t>
                      </a:r>
                      <a:endParaRPr lang="en-GB" sz="12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1" dirty="0">
                          <a:solidFill>
                            <a:schemeClr val="tx1"/>
                          </a:solidFill>
                          <a:effectLst/>
                          <a:latin typeface="Century Gothic" panose="020B0502020202020204" pitchFamily="34" charset="0"/>
                        </a:rPr>
                        <a:t>2</a:t>
                      </a:r>
                      <a:endParaRPr lang="en-GB" sz="12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1" dirty="0">
                          <a:solidFill>
                            <a:schemeClr val="tx1"/>
                          </a:solidFill>
                          <a:effectLst/>
                          <a:latin typeface="Century Gothic" panose="020B0502020202020204" pitchFamily="34" charset="0"/>
                        </a:rPr>
                        <a:t>3</a:t>
                      </a:r>
                      <a:endParaRPr lang="en-GB" sz="12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1" dirty="0">
                          <a:solidFill>
                            <a:schemeClr val="tx1"/>
                          </a:solidFill>
                          <a:effectLst/>
                          <a:latin typeface="Century Gothic" panose="020B0502020202020204" pitchFamily="34" charset="0"/>
                        </a:rPr>
                        <a:t>4</a:t>
                      </a:r>
                      <a:endParaRPr lang="en-GB" sz="12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1" dirty="0">
                          <a:solidFill>
                            <a:schemeClr val="tx1"/>
                          </a:solidFill>
                          <a:effectLst/>
                          <a:latin typeface="Century Gothic" panose="020B0502020202020204" pitchFamily="34" charset="0"/>
                        </a:rPr>
                        <a:t>5</a:t>
                      </a:r>
                      <a:endParaRPr lang="en-GB" sz="12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5930928"/>
                  </a:ext>
                </a:extLst>
              </a:tr>
              <a:tr h="707324">
                <a:tc>
                  <a:txBody>
                    <a:bodyPr/>
                    <a:lstStyle/>
                    <a:p>
                      <a:pPr algn="ctr">
                        <a:spcAft>
                          <a:spcPts val="0"/>
                        </a:spcAft>
                      </a:pPr>
                      <a:r>
                        <a:rPr lang="en-GB" sz="1400" b="1">
                          <a:solidFill>
                            <a:schemeClr val="tx1"/>
                          </a:solidFill>
                          <a:effectLst/>
                          <a:latin typeface="Century Gothic" panose="020B0502020202020204" pitchFamily="34" charset="0"/>
                        </a:rPr>
                        <a:t> </a:t>
                      </a:r>
                    </a:p>
                    <a:p>
                      <a:pPr algn="ctr">
                        <a:spcAft>
                          <a:spcPts val="0"/>
                        </a:spcAft>
                      </a:pPr>
                      <a:r>
                        <a:rPr lang="en-GB" sz="1400" b="1">
                          <a:solidFill>
                            <a:schemeClr val="tx1"/>
                          </a:solidFill>
                          <a:effectLst/>
                          <a:latin typeface="Century Gothic" panose="020B0502020202020204" pitchFamily="34" charset="0"/>
                        </a:rPr>
                        <a:t>Mon B</a:t>
                      </a:r>
                    </a:p>
                    <a:p>
                      <a:pPr algn="ctr">
                        <a:spcAft>
                          <a:spcPts val="0"/>
                        </a:spcAft>
                      </a:pPr>
                      <a:r>
                        <a:rPr lang="en-GB" sz="1400" b="1">
                          <a:solidFill>
                            <a:schemeClr val="tx1"/>
                          </a:solidFill>
                          <a:effectLst/>
                          <a:latin typeface="Century Gothic" panose="020B0502020202020204" pitchFamily="34" charset="0"/>
                        </a:rPr>
                        <a:t> </a:t>
                      </a:r>
                      <a:endParaRPr lang="en-GB" sz="1400" b="1">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English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CRD    E4</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History</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VWD    G1</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Art</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LMJ    T7</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Science</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DCS    S8</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Welsh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EDH     E6</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7331446"/>
                  </a:ext>
                </a:extLst>
              </a:tr>
              <a:tr h="707324">
                <a:tc>
                  <a:txBody>
                    <a:bodyPr/>
                    <a:lstStyle/>
                    <a:p>
                      <a:pPr algn="ctr">
                        <a:spcAft>
                          <a:spcPts val="0"/>
                        </a:spcAft>
                      </a:pPr>
                      <a:r>
                        <a:rPr lang="en-GB" sz="1400" b="1">
                          <a:solidFill>
                            <a:schemeClr val="tx1"/>
                          </a:solidFill>
                          <a:effectLst/>
                          <a:latin typeface="Century Gothic" panose="020B0502020202020204" pitchFamily="34" charset="0"/>
                        </a:rPr>
                        <a:t> </a:t>
                      </a:r>
                    </a:p>
                    <a:p>
                      <a:pPr algn="ctr">
                        <a:spcAft>
                          <a:spcPts val="0"/>
                        </a:spcAft>
                      </a:pPr>
                      <a:r>
                        <a:rPr lang="en-GB" sz="1400" b="1">
                          <a:solidFill>
                            <a:schemeClr val="tx1"/>
                          </a:solidFill>
                          <a:effectLst/>
                          <a:latin typeface="Century Gothic" panose="020B0502020202020204" pitchFamily="34" charset="0"/>
                        </a:rPr>
                        <a:t>Tues B</a:t>
                      </a:r>
                    </a:p>
                    <a:p>
                      <a:pPr algn="ctr">
                        <a:spcAft>
                          <a:spcPts val="0"/>
                        </a:spcAft>
                      </a:pPr>
                      <a:r>
                        <a:rPr lang="en-GB" sz="1400" b="1">
                          <a:solidFill>
                            <a:schemeClr val="tx1"/>
                          </a:solidFill>
                          <a:effectLst/>
                          <a:latin typeface="Century Gothic" panose="020B0502020202020204" pitchFamily="34" charset="0"/>
                        </a:rPr>
                        <a:t> </a:t>
                      </a:r>
                      <a:endParaRPr lang="en-GB" sz="1400" b="1">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Geography</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JGH     G8</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Science</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DCS    S8</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PE</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AJ     SH</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ICT</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EMT    T9</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Music</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SVT    MR</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058888"/>
                  </a:ext>
                </a:extLst>
              </a:tr>
              <a:tr h="707324">
                <a:tc>
                  <a:txBody>
                    <a:bodyPr/>
                    <a:lstStyle/>
                    <a:p>
                      <a:pPr algn="ctr">
                        <a:spcAft>
                          <a:spcPts val="0"/>
                        </a:spcAft>
                      </a:pPr>
                      <a:r>
                        <a:rPr lang="en-GB" sz="1400" b="1" dirty="0">
                          <a:solidFill>
                            <a:schemeClr val="tx1"/>
                          </a:solidFill>
                          <a:effectLst/>
                          <a:latin typeface="Century Gothic" panose="020B0502020202020204" pitchFamily="34" charset="0"/>
                        </a:rPr>
                        <a:t> </a:t>
                      </a:r>
                    </a:p>
                    <a:p>
                      <a:pPr algn="ctr">
                        <a:spcAft>
                          <a:spcPts val="0"/>
                        </a:spcAft>
                      </a:pPr>
                      <a:r>
                        <a:rPr lang="en-GB" sz="1400" b="1" dirty="0">
                          <a:solidFill>
                            <a:schemeClr val="tx1"/>
                          </a:solidFill>
                          <a:effectLst/>
                          <a:latin typeface="Century Gothic" panose="020B0502020202020204" pitchFamily="34" charset="0"/>
                        </a:rPr>
                        <a:t>Weds B</a:t>
                      </a:r>
                    </a:p>
                    <a:p>
                      <a:pPr algn="ctr">
                        <a:spcAft>
                          <a:spcPts val="0"/>
                        </a:spcAft>
                      </a:pPr>
                      <a:r>
                        <a:rPr lang="en-GB" sz="1400" b="1" dirty="0">
                          <a:solidFill>
                            <a:schemeClr val="tx1"/>
                          </a:solidFill>
                          <a:effectLst/>
                          <a:latin typeface="Century Gothic" panose="020B0502020202020204" pitchFamily="34" charset="0"/>
                        </a:rPr>
                        <a:t> </a:t>
                      </a:r>
                      <a:endParaRPr lang="en-GB" sz="14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Maths</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JTP     E5</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English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CRD    E4</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French</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SE     E5</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RS</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MJR    G3</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PE</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AJ     SH</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5666881"/>
                  </a:ext>
                </a:extLst>
              </a:tr>
              <a:tr h="707324">
                <a:tc>
                  <a:txBody>
                    <a:bodyPr/>
                    <a:lstStyle/>
                    <a:p>
                      <a:pPr algn="ctr">
                        <a:spcAft>
                          <a:spcPts val="0"/>
                        </a:spcAft>
                      </a:pPr>
                      <a:r>
                        <a:rPr lang="en-GB" sz="1400" b="1" dirty="0">
                          <a:solidFill>
                            <a:schemeClr val="tx1"/>
                          </a:solidFill>
                          <a:effectLst/>
                          <a:latin typeface="Century Gothic" panose="020B0502020202020204" pitchFamily="34" charset="0"/>
                        </a:rPr>
                        <a:t> </a:t>
                      </a:r>
                    </a:p>
                    <a:p>
                      <a:pPr algn="ctr">
                        <a:spcAft>
                          <a:spcPts val="0"/>
                        </a:spcAft>
                      </a:pPr>
                      <a:r>
                        <a:rPr lang="en-GB" sz="1400" b="1" dirty="0">
                          <a:solidFill>
                            <a:schemeClr val="tx1"/>
                          </a:solidFill>
                          <a:effectLst/>
                          <a:latin typeface="Century Gothic" panose="020B0502020202020204" pitchFamily="34" charset="0"/>
                        </a:rPr>
                        <a:t>Thurs B</a:t>
                      </a:r>
                    </a:p>
                    <a:p>
                      <a:pPr algn="ctr">
                        <a:spcAft>
                          <a:spcPts val="0"/>
                        </a:spcAft>
                      </a:pPr>
                      <a:r>
                        <a:rPr lang="en-GB" sz="1400" b="1" dirty="0">
                          <a:solidFill>
                            <a:schemeClr val="tx1"/>
                          </a:solidFill>
                          <a:effectLst/>
                          <a:latin typeface="Century Gothic" panose="020B0502020202020204" pitchFamily="34" charset="0"/>
                        </a:rPr>
                        <a:t> </a:t>
                      </a:r>
                      <a:endParaRPr lang="en-GB" sz="14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Geography</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JGH     G8</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English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CRD    E4</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Maths</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JTP     E5</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Technology</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DRT    T12</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Music</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SVT    MR</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0149258"/>
                  </a:ext>
                </a:extLst>
              </a:tr>
              <a:tr h="707324">
                <a:tc>
                  <a:txBody>
                    <a:bodyPr/>
                    <a:lstStyle/>
                    <a:p>
                      <a:pPr algn="ctr">
                        <a:spcAft>
                          <a:spcPts val="0"/>
                        </a:spcAft>
                      </a:pPr>
                      <a:r>
                        <a:rPr lang="en-GB" sz="1400" b="1" dirty="0">
                          <a:solidFill>
                            <a:schemeClr val="tx1"/>
                          </a:solidFill>
                          <a:effectLst/>
                          <a:latin typeface="Century Gothic" panose="020B0502020202020204" pitchFamily="34" charset="0"/>
                        </a:rPr>
                        <a:t> </a:t>
                      </a:r>
                    </a:p>
                    <a:p>
                      <a:pPr algn="ctr">
                        <a:spcAft>
                          <a:spcPts val="0"/>
                        </a:spcAft>
                      </a:pPr>
                      <a:r>
                        <a:rPr lang="en-GB" sz="1400" b="1" dirty="0">
                          <a:solidFill>
                            <a:schemeClr val="tx1"/>
                          </a:solidFill>
                          <a:effectLst/>
                          <a:latin typeface="Century Gothic" panose="020B0502020202020204" pitchFamily="34" charset="0"/>
                        </a:rPr>
                        <a:t>Fri B</a:t>
                      </a:r>
                    </a:p>
                    <a:p>
                      <a:pPr algn="ctr">
                        <a:spcAft>
                          <a:spcPts val="0"/>
                        </a:spcAft>
                      </a:pPr>
                      <a:r>
                        <a:rPr lang="en-GB" sz="1400" b="1" dirty="0">
                          <a:solidFill>
                            <a:schemeClr val="tx1"/>
                          </a:solidFill>
                          <a:effectLst/>
                          <a:latin typeface="Century Gothic" panose="020B0502020202020204" pitchFamily="34" charset="0"/>
                        </a:rPr>
                        <a:t> </a:t>
                      </a:r>
                      <a:endParaRPr lang="en-GB" sz="1400" b="1"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French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SE     E5</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Technology</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DRT    T12</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a:solidFill>
                            <a:schemeClr val="tx1"/>
                          </a:solidFill>
                          <a:effectLst/>
                          <a:latin typeface="Century Gothic" panose="020B0502020202020204" pitchFamily="34" charset="0"/>
                        </a:rPr>
                        <a:t>Maths</a:t>
                      </a:r>
                    </a:p>
                    <a:p>
                      <a:pPr algn="ctr">
                        <a:spcAft>
                          <a:spcPts val="0"/>
                        </a:spcAft>
                      </a:pPr>
                      <a:r>
                        <a:rPr lang="en-GB" sz="1200" b="0">
                          <a:solidFill>
                            <a:schemeClr val="tx1"/>
                          </a:solidFill>
                          <a:effectLst/>
                          <a:latin typeface="Century Gothic" panose="020B0502020202020204" pitchFamily="34" charset="0"/>
                        </a:rPr>
                        <a:t> </a:t>
                      </a:r>
                    </a:p>
                    <a:p>
                      <a:pPr algn="ctr">
                        <a:spcAft>
                          <a:spcPts val="0"/>
                        </a:spcAft>
                      </a:pPr>
                      <a:r>
                        <a:rPr lang="en-GB" sz="1200" b="0">
                          <a:solidFill>
                            <a:schemeClr val="tx1"/>
                          </a:solidFill>
                          <a:effectLst/>
                          <a:latin typeface="Century Gothic" panose="020B0502020202020204" pitchFamily="34" charset="0"/>
                        </a:rPr>
                        <a:t>JTP     E5</a:t>
                      </a:r>
                      <a:endParaRPr lang="en-GB" sz="1200" b="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English</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CRD    E4</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b="0" dirty="0">
                          <a:solidFill>
                            <a:schemeClr val="tx1"/>
                          </a:solidFill>
                          <a:effectLst/>
                          <a:latin typeface="Century Gothic" panose="020B0502020202020204" pitchFamily="34" charset="0"/>
                        </a:rPr>
                        <a:t>Science</a:t>
                      </a:r>
                    </a:p>
                    <a:p>
                      <a:pPr algn="ctr">
                        <a:spcAft>
                          <a:spcPts val="0"/>
                        </a:spcAft>
                      </a:pPr>
                      <a:r>
                        <a:rPr lang="en-GB" sz="1200" b="0" dirty="0">
                          <a:solidFill>
                            <a:schemeClr val="tx1"/>
                          </a:solidFill>
                          <a:effectLst/>
                          <a:latin typeface="Century Gothic" panose="020B0502020202020204" pitchFamily="34" charset="0"/>
                        </a:rPr>
                        <a:t> </a:t>
                      </a:r>
                    </a:p>
                    <a:p>
                      <a:pPr algn="ctr">
                        <a:spcAft>
                          <a:spcPts val="0"/>
                        </a:spcAft>
                      </a:pPr>
                      <a:r>
                        <a:rPr lang="en-GB" sz="1200" b="0" dirty="0">
                          <a:solidFill>
                            <a:schemeClr val="tx1"/>
                          </a:solidFill>
                          <a:effectLst/>
                          <a:latin typeface="Century Gothic" panose="020B0502020202020204" pitchFamily="34" charset="0"/>
                        </a:rPr>
                        <a:t>DCS    S8</a:t>
                      </a:r>
                      <a:endParaRPr lang="en-GB" sz="1200" b="0" dirty="0">
                        <a:solidFill>
                          <a:schemeClr val="tx1"/>
                        </a:solidFill>
                        <a:effectLst/>
                        <a:latin typeface="Century Gothic" panose="020B0502020202020204" pitchFamily="34" charset="0"/>
                        <a:ea typeface="Times New Roman" panose="02020603050405020304" pitchFamily="18" charset="0"/>
                      </a:endParaRPr>
                    </a:p>
                  </a:txBody>
                  <a:tcPr marL="58807" marR="58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2137449"/>
                  </a:ext>
                </a:extLst>
              </a:tr>
            </a:tbl>
          </a:graphicData>
        </a:graphic>
      </p:graphicFrame>
    </p:spTree>
    <p:extLst>
      <p:ext uri="{BB962C8B-B14F-4D97-AF65-F5344CB8AC3E}">
        <p14:creationId xmlns:p14="http://schemas.microsoft.com/office/powerpoint/2010/main" val="3706876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8AA5BB95-4FF2-024C-89A1-9110B6A8DA00}"/>
              </a:ext>
            </a:extLst>
          </p:cNvPr>
          <p:cNvSpPr/>
          <p:nvPr/>
        </p:nvSpPr>
        <p:spPr>
          <a:xfrm>
            <a:off x="868120" y="1270772"/>
            <a:ext cx="510096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Bradley Hand" pitchFamily="2" charset="77"/>
                <a:cs typeface="Geeza Pro" panose="02000400000000000000" pitchFamily="2" charset="-78"/>
              </a:rPr>
              <a:t>Ysgol </a:t>
            </a:r>
            <a:r>
              <a:rPr lang="en-GB" sz="2000" dirty="0" err="1">
                <a:solidFill>
                  <a:schemeClr val="tx1"/>
                </a:solidFill>
                <a:latin typeface="Bradley Hand" pitchFamily="2" charset="77"/>
                <a:cs typeface="Geeza Pro" panose="02000400000000000000" pitchFamily="2" charset="-78"/>
              </a:rPr>
              <a:t>Rhiwabon</a:t>
            </a:r>
            <a:r>
              <a:rPr lang="en-GB" sz="2000" dirty="0">
                <a:solidFill>
                  <a:schemeClr val="tx1"/>
                </a:solidFill>
                <a:latin typeface="Bradley Hand" pitchFamily="2" charset="77"/>
                <a:cs typeface="Geeza Pro" panose="02000400000000000000" pitchFamily="2" charset="-78"/>
              </a:rPr>
              <a:t>: </a:t>
            </a:r>
          </a:p>
          <a:p>
            <a:pPr algn="ctr"/>
            <a:r>
              <a:rPr lang="en-GB" sz="2000" dirty="0">
                <a:solidFill>
                  <a:schemeClr val="tx1"/>
                </a:solidFill>
                <a:latin typeface="Bradley Hand" pitchFamily="2" charset="77"/>
                <a:cs typeface="Geeza Pro" panose="02000400000000000000" pitchFamily="2" charset="-78"/>
              </a:rPr>
              <a:t>Understanding School Timetable </a:t>
            </a:r>
          </a:p>
        </p:txBody>
      </p:sp>
      <p:grpSp>
        <p:nvGrpSpPr>
          <p:cNvPr id="5" name="Group 4">
            <a:extLst>
              <a:ext uri="{FF2B5EF4-FFF2-40B4-BE49-F238E27FC236}">
                <a16:creationId xmlns:a16="http://schemas.microsoft.com/office/drawing/2014/main" id="{6F381723-DE79-964F-9F06-5805C3EA5089}"/>
              </a:ext>
            </a:extLst>
          </p:cNvPr>
          <p:cNvGrpSpPr/>
          <p:nvPr/>
        </p:nvGrpSpPr>
        <p:grpSpPr>
          <a:xfrm>
            <a:off x="-1" y="-1"/>
            <a:ext cx="6749717" cy="9144001"/>
            <a:chOff x="-17349" y="-17070"/>
            <a:chExt cx="6886602" cy="9177492"/>
          </a:xfrm>
        </p:grpSpPr>
        <p:pic>
          <p:nvPicPr>
            <p:cNvPr id="6" name="Picture 5">
              <a:extLst>
                <a:ext uri="{FF2B5EF4-FFF2-40B4-BE49-F238E27FC236}">
                  <a16:creationId xmlns:a16="http://schemas.microsoft.com/office/drawing/2014/main" id="{E109226A-73F6-5540-B175-434C05964045}"/>
                </a:ext>
              </a:extLst>
            </p:cNvPr>
            <p:cNvPicPr>
              <a:picLocks noChangeAspect="1"/>
            </p:cNvPicPr>
            <p:nvPr/>
          </p:nvPicPr>
          <p:blipFill>
            <a:blip r:embed="rId2"/>
            <a:stretch>
              <a:fillRect/>
            </a:stretch>
          </p:blipFill>
          <p:spPr>
            <a:xfrm>
              <a:off x="-16626" y="750855"/>
              <a:ext cx="796466" cy="447669"/>
            </a:xfrm>
            <a:prstGeom prst="rect">
              <a:avLst/>
            </a:prstGeom>
          </p:spPr>
        </p:pic>
        <p:pic>
          <p:nvPicPr>
            <p:cNvPr id="7" name="Picture 6">
              <a:extLst>
                <a:ext uri="{FF2B5EF4-FFF2-40B4-BE49-F238E27FC236}">
                  <a16:creationId xmlns:a16="http://schemas.microsoft.com/office/drawing/2014/main" id="{1AC64FF5-1753-3C48-B1D4-07DA42D6FFD6}"/>
                </a:ext>
              </a:extLst>
            </p:cNvPr>
            <p:cNvPicPr>
              <a:picLocks noChangeAspect="1"/>
            </p:cNvPicPr>
            <p:nvPr/>
          </p:nvPicPr>
          <p:blipFill>
            <a:blip r:embed="rId2"/>
            <a:stretch>
              <a:fillRect/>
            </a:stretch>
          </p:blipFill>
          <p:spPr>
            <a:xfrm>
              <a:off x="-16626" y="36149"/>
              <a:ext cx="796466" cy="447669"/>
            </a:xfrm>
            <a:prstGeom prst="rect">
              <a:avLst/>
            </a:prstGeom>
          </p:spPr>
        </p:pic>
        <p:pic>
          <p:nvPicPr>
            <p:cNvPr id="8" name="Picture 7">
              <a:extLst>
                <a:ext uri="{FF2B5EF4-FFF2-40B4-BE49-F238E27FC236}">
                  <a16:creationId xmlns:a16="http://schemas.microsoft.com/office/drawing/2014/main" id="{B1E7249C-B6BB-3E4E-A8B1-DC23789857FF}"/>
                </a:ext>
              </a:extLst>
            </p:cNvPr>
            <p:cNvPicPr>
              <a:picLocks noChangeAspect="1"/>
            </p:cNvPicPr>
            <p:nvPr/>
          </p:nvPicPr>
          <p:blipFill>
            <a:blip r:embed="rId2"/>
            <a:stretch>
              <a:fillRect/>
            </a:stretch>
          </p:blipFill>
          <p:spPr>
            <a:xfrm>
              <a:off x="6072787" y="21389"/>
              <a:ext cx="796466" cy="447669"/>
            </a:xfrm>
            <a:prstGeom prst="rect">
              <a:avLst/>
            </a:prstGeom>
          </p:spPr>
        </p:pic>
        <p:pic>
          <p:nvPicPr>
            <p:cNvPr id="9" name="Picture 8">
              <a:extLst>
                <a:ext uri="{FF2B5EF4-FFF2-40B4-BE49-F238E27FC236}">
                  <a16:creationId xmlns:a16="http://schemas.microsoft.com/office/drawing/2014/main" id="{92A2FC5E-6B91-B54B-9C16-146FCACBDEB8}"/>
                </a:ext>
              </a:extLst>
            </p:cNvPr>
            <p:cNvPicPr>
              <a:picLocks noChangeAspect="1"/>
            </p:cNvPicPr>
            <p:nvPr/>
          </p:nvPicPr>
          <p:blipFill rotWithShape="1">
            <a:blip r:embed="rId3"/>
            <a:srcRect l="2424" t="12027" r="6182" b="14536"/>
            <a:stretch/>
          </p:blipFill>
          <p:spPr>
            <a:xfrm>
              <a:off x="901625" y="52367"/>
              <a:ext cx="864524" cy="536601"/>
            </a:xfrm>
            <a:prstGeom prst="rect">
              <a:avLst/>
            </a:prstGeom>
          </p:spPr>
        </p:pic>
        <p:pic>
          <p:nvPicPr>
            <p:cNvPr id="10" name="Picture 9">
              <a:extLst>
                <a:ext uri="{FF2B5EF4-FFF2-40B4-BE49-F238E27FC236}">
                  <a16:creationId xmlns:a16="http://schemas.microsoft.com/office/drawing/2014/main" id="{FF34E410-44A3-DC4A-8042-D3C5049079E8}"/>
                </a:ext>
              </a:extLst>
            </p:cNvPr>
            <p:cNvPicPr>
              <a:picLocks noChangeAspect="1"/>
            </p:cNvPicPr>
            <p:nvPr/>
          </p:nvPicPr>
          <p:blipFill rotWithShape="1">
            <a:blip r:embed="rId3"/>
            <a:srcRect l="2424" t="12027" r="6182" b="14536"/>
            <a:stretch/>
          </p:blipFill>
          <p:spPr>
            <a:xfrm>
              <a:off x="3442872" y="17871"/>
              <a:ext cx="864524" cy="536601"/>
            </a:xfrm>
            <a:prstGeom prst="rect">
              <a:avLst/>
            </a:prstGeom>
          </p:spPr>
        </p:pic>
        <p:pic>
          <p:nvPicPr>
            <p:cNvPr id="11" name="Picture 10">
              <a:extLst>
                <a:ext uri="{FF2B5EF4-FFF2-40B4-BE49-F238E27FC236}">
                  <a16:creationId xmlns:a16="http://schemas.microsoft.com/office/drawing/2014/main" id="{2139438F-8631-924B-97AA-DFDA0A187D33}"/>
                </a:ext>
              </a:extLst>
            </p:cNvPr>
            <p:cNvPicPr>
              <a:picLocks noChangeAspect="1"/>
            </p:cNvPicPr>
            <p:nvPr/>
          </p:nvPicPr>
          <p:blipFill rotWithShape="1">
            <a:blip r:embed="rId3"/>
            <a:srcRect l="2424" t="12027" r="6182" b="14536"/>
            <a:stretch/>
          </p:blipFill>
          <p:spPr>
            <a:xfrm>
              <a:off x="2619249" y="17426"/>
              <a:ext cx="864524" cy="536601"/>
            </a:xfrm>
            <a:prstGeom prst="rect">
              <a:avLst/>
            </a:prstGeom>
          </p:spPr>
        </p:pic>
        <p:pic>
          <p:nvPicPr>
            <p:cNvPr id="12" name="Picture 11">
              <a:extLst>
                <a:ext uri="{FF2B5EF4-FFF2-40B4-BE49-F238E27FC236}">
                  <a16:creationId xmlns:a16="http://schemas.microsoft.com/office/drawing/2014/main" id="{D8C090AB-2414-8C46-911E-AC46F471ECDA}"/>
                </a:ext>
              </a:extLst>
            </p:cNvPr>
            <p:cNvPicPr>
              <a:picLocks noChangeAspect="1"/>
            </p:cNvPicPr>
            <p:nvPr/>
          </p:nvPicPr>
          <p:blipFill rotWithShape="1">
            <a:blip r:embed="rId3"/>
            <a:srcRect l="2424" t="12027" r="6182" b="14536"/>
            <a:stretch/>
          </p:blipFill>
          <p:spPr>
            <a:xfrm>
              <a:off x="5099475" y="18316"/>
              <a:ext cx="864524" cy="536601"/>
            </a:xfrm>
            <a:prstGeom prst="rect">
              <a:avLst/>
            </a:prstGeom>
          </p:spPr>
        </p:pic>
        <p:pic>
          <p:nvPicPr>
            <p:cNvPr id="13" name="Picture 12">
              <a:extLst>
                <a:ext uri="{FF2B5EF4-FFF2-40B4-BE49-F238E27FC236}">
                  <a16:creationId xmlns:a16="http://schemas.microsoft.com/office/drawing/2014/main" id="{A3E46C33-1C4B-674F-A008-C2A968CD8191}"/>
                </a:ext>
              </a:extLst>
            </p:cNvPr>
            <p:cNvPicPr>
              <a:picLocks noChangeAspect="1"/>
            </p:cNvPicPr>
            <p:nvPr/>
          </p:nvPicPr>
          <p:blipFill rotWithShape="1">
            <a:blip r:embed="rId3"/>
            <a:srcRect l="2424" t="12027" r="6182" b="14536"/>
            <a:stretch/>
          </p:blipFill>
          <p:spPr>
            <a:xfrm>
              <a:off x="4275852" y="17871"/>
              <a:ext cx="864524" cy="536601"/>
            </a:xfrm>
            <a:prstGeom prst="rect">
              <a:avLst/>
            </a:prstGeom>
          </p:spPr>
        </p:pic>
        <p:pic>
          <p:nvPicPr>
            <p:cNvPr id="14" name="Picture 13">
              <a:extLst>
                <a:ext uri="{FF2B5EF4-FFF2-40B4-BE49-F238E27FC236}">
                  <a16:creationId xmlns:a16="http://schemas.microsoft.com/office/drawing/2014/main" id="{0CC98A79-64C4-204B-9DC3-96196EF1FD7B}"/>
                </a:ext>
              </a:extLst>
            </p:cNvPr>
            <p:cNvPicPr>
              <a:picLocks noChangeAspect="1"/>
            </p:cNvPicPr>
            <p:nvPr/>
          </p:nvPicPr>
          <p:blipFill rotWithShape="1">
            <a:blip r:embed="rId3"/>
            <a:srcRect l="2424" t="12027" r="6182" b="14536"/>
            <a:stretch/>
          </p:blipFill>
          <p:spPr>
            <a:xfrm>
              <a:off x="20833" y="34051"/>
              <a:ext cx="864524" cy="536601"/>
            </a:xfrm>
            <a:prstGeom prst="rect">
              <a:avLst/>
            </a:prstGeom>
          </p:spPr>
        </p:pic>
        <p:pic>
          <p:nvPicPr>
            <p:cNvPr id="15" name="Picture 14">
              <a:extLst>
                <a:ext uri="{FF2B5EF4-FFF2-40B4-BE49-F238E27FC236}">
                  <a16:creationId xmlns:a16="http://schemas.microsoft.com/office/drawing/2014/main" id="{F22F9911-6B06-4841-A088-E35F670107FE}"/>
                </a:ext>
              </a:extLst>
            </p:cNvPr>
            <p:cNvPicPr>
              <a:picLocks noChangeAspect="1"/>
            </p:cNvPicPr>
            <p:nvPr/>
          </p:nvPicPr>
          <p:blipFill rotWithShape="1">
            <a:blip r:embed="rId3"/>
            <a:srcRect l="2424" t="12027" r="6182" b="14536"/>
            <a:stretch/>
          </p:blipFill>
          <p:spPr>
            <a:xfrm>
              <a:off x="5993476" y="-17070"/>
              <a:ext cx="864524" cy="536601"/>
            </a:xfrm>
            <a:prstGeom prst="rect">
              <a:avLst/>
            </a:prstGeom>
          </p:spPr>
        </p:pic>
        <p:pic>
          <p:nvPicPr>
            <p:cNvPr id="16" name="Picture 15">
              <a:extLst>
                <a:ext uri="{FF2B5EF4-FFF2-40B4-BE49-F238E27FC236}">
                  <a16:creationId xmlns:a16="http://schemas.microsoft.com/office/drawing/2014/main" id="{AB12A9A8-34D9-0B45-BA3A-9D319528F5D9}"/>
                </a:ext>
              </a:extLst>
            </p:cNvPr>
            <p:cNvPicPr>
              <a:picLocks noChangeAspect="1"/>
            </p:cNvPicPr>
            <p:nvPr/>
          </p:nvPicPr>
          <p:blipFill rotWithShape="1">
            <a:blip r:embed="rId3"/>
            <a:srcRect l="2424" t="12027" r="6182" b="14536"/>
            <a:stretch/>
          </p:blipFill>
          <p:spPr>
            <a:xfrm>
              <a:off x="1725248" y="52812"/>
              <a:ext cx="864524" cy="536601"/>
            </a:xfrm>
            <a:prstGeom prst="rect">
              <a:avLst/>
            </a:prstGeom>
          </p:spPr>
        </p:pic>
        <p:pic>
          <p:nvPicPr>
            <p:cNvPr id="17" name="Picture 16">
              <a:extLst>
                <a:ext uri="{FF2B5EF4-FFF2-40B4-BE49-F238E27FC236}">
                  <a16:creationId xmlns:a16="http://schemas.microsoft.com/office/drawing/2014/main" id="{C2E4384F-3655-6547-87A1-5D53F94F3BEE}"/>
                </a:ext>
              </a:extLst>
            </p:cNvPr>
            <p:cNvPicPr>
              <a:picLocks noChangeAspect="1"/>
            </p:cNvPicPr>
            <p:nvPr/>
          </p:nvPicPr>
          <p:blipFill rotWithShape="1">
            <a:blip r:embed="rId3"/>
            <a:srcRect l="2424" t="12027" r="6182" b="14536"/>
            <a:stretch/>
          </p:blipFill>
          <p:spPr>
            <a:xfrm>
              <a:off x="884644" y="8623376"/>
              <a:ext cx="864524" cy="536601"/>
            </a:xfrm>
            <a:prstGeom prst="rect">
              <a:avLst/>
            </a:prstGeom>
          </p:spPr>
        </p:pic>
        <p:pic>
          <p:nvPicPr>
            <p:cNvPr id="18" name="Picture 17">
              <a:extLst>
                <a:ext uri="{FF2B5EF4-FFF2-40B4-BE49-F238E27FC236}">
                  <a16:creationId xmlns:a16="http://schemas.microsoft.com/office/drawing/2014/main" id="{805F963C-BD93-6C4B-A78E-759EDE28A9A4}"/>
                </a:ext>
              </a:extLst>
            </p:cNvPr>
            <p:cNvPicPr>
              <a:picLocks noChangeAspect="1"/>
            </p:cNvPicPr>
            <p:nvPr/>
          </p:nvPicPr>
          <p:blipFill rotWithShape="1">
            <a:blip r:embed="rId3"/>
            <a:srcRect l="2424" t="12027" r="6182" b="14536"/>
            <a:stretch/>
          </p:blipFill>
          <p:spPr>
            <a:xfrm>
              <a:off x="3425891" y="8588880"/>
              <a:ext cx="864524" cy="536601"/>
            </a:xfrm>
            <a:prstGeom prst="rect">
              <a:avLst/>
            </a:prstGeom>
          </p:spPr>
        </p:pic>
        <p:pic>
          <p:nvPicPr>
            <p:cNvPr id="19" name="Picture 18">
              <a:extLst>
                <a:ext uri="{FF2B5EF4-FFF2-40B4-BE49-F238E27FC236}">
                  <a16:creationId xmlns:a16="http://schemas.microsoft.com/office/drawing/2014/main" id="{B0992BE0-BA39-BC46-93FE-0C9CB0E301FF}"/>
                </a:ext>
              </a:extLst>
            </p:cNvPr>
            <p:cNvPicPr>
              <a:picLocks noChangeAspect="1"/>
            </p:cNvPicPr>
            <p:nvPr/>
          </p:nvPicPr>
          <p:blipFill rotWithShape="1">
            <a:blip r:embed="rId3"/>
            <a:srcRect l="2424" t="12027" r="6182" b="14536"/>
            <a:stretch/>
          </p:blipFill>
          <p:spPr>
            <a:xfrm>
              <a:off x="2602268" y="8588435"/>
              <a:ext cx="864524" cy="536601"/>
            </a:xfrm>
            <a:prstGeom prst="rect">
              <a:avLst/>
            </a:prstGeom>
          </p:spPr>
        </p:pic>
        <p:pic>
          <p:nvPicPr>
            <p:cNvPr id="20" name="Picture 19">
              <a:extLst>
                <a:ext uri="{FF2B5EF4-FFF2-40B4-BE49-F238E27FC236}">
                  <a16:creationId xmlns:a16="http://schemas.microsoft.com/office/drawing/2014/main" id="{ED73D7FA-4800-624A-A6E9-C88567C545E7}"/>
                </a:ext>
              </a:extLst>
            </p:cNvPr>
            <p:cNvPicPr>
              <a:picLocks noChangeAspect="1"/>
            </p:cNvPicPr>
            <p:nvPr/>
          </p:nvPicPr>
          <p:blipFill rotWithShape="1">
            <a:blip r:embed="rId3"/>
            <a:srcRect l="2424" t="12027" r="6182" b="14536"/>
            <a:stretch/>
          </p:blipFill>
          <p:spPr>
            <a:xfrm>
              <a:off x="5082494" y="8589325"/>
              <a:ext cx="864524" cy="536601"/>
            </a:xfrm>
            <a:prstGeom prst="rect">
              <a:avLst/>
            </a:prstGeom>
          </p:spPr>
        </p:pic>
        <p:pic>
          <p:nvPicPr>
            <p:cNvPr id="21" name="Picture 20">
              <a:extLst>
                <a:ext uri="{FF2B5EF4-FFF2-40B4-BE49-F238E27FC236}">
                  <a16:creationId xmlns:a16="http://schemas.microsoft.com/office/drawing/2014/main" id="{5A2938ED-7014-EB47-92A3-11DEE5AA7649}"/>
                </a:ext>
              </a:extLst>
            </p:cNvPr>
            <p:cNvPicPr>
              <a:picLocks noChangeAspect="1"/>
            </p:cNvPicPr>
            <p:nvPr/>
          </p:nvPicPr>
          <p:blipFill rotWithShape="1">
            <a:blip r:embed="rId3"/>
            <a:srcRect l="2424" t="12027" r="6182" b="14536"/>
            <a:stretch/>
          </p:blipFill>
          <p:spPr>
            <a:xfrm>
              <a:off x="4258871" y="8588880"/>
              <a:ext cx="864524" cy="536601"/>
            </a:xfrm>
            <a:prstGeom prst="rect">
              <a:avLst/>
            </a:prstGeom>
          </p:spPr>
        </p:pic>
        <p:pic>
          <p:nvPicPr>
            <p:cNvPr id="22" name="Picture 21">
              <a:extLst>
                <a:ext uri="{FF2B5EF4-FFF2-40B4-BE49-F238E27FC236}">
                  <a16:creationId xmlns:a16="http://schemas.microsoft.com/office/drawing/2014/main" id="{D740D089-E44D-B14A-B74C-041BB40F6C12}"/>
                </a:ext>
              </a:extLst>
            </p:cNvPr>
            <p:cNvPicPr>
              <a:picLocks noChangeAspect="1"/>
            </p:cNvPicPr>
            <p:nvPr/>
          </p:nvPicPr>
          <p:blipFill rotWithShape="1">
            <a:blip r:embed="rId3"/>
            <a:srcRect l="2424" t="12027" r="6182" b="14536"/>
            <a:stretch/>
          </p:blipFill>
          <p:spPr>
            <a:xfrm>
              <a:off x="3852" y="8605060"/>
              <a:ext cx="864524" cy="536601"/>
            </a:xfrm>
            <a:prstGeom prst="rect">
              <a:avLst/>
            </a:prstGeom>
          </p:spPr>
        </p:pic>
        <p:pic>
          <p:nvPicPr>
            <p:cNvPr id="23" name="Picture 22">
              <a:extLst>
                <a:ext uri="{FF2B5EF4-FFF2-40B4-BE49-F238E27FC236}">
                  <a16:creationId xmlns:a16="http://schemas.microsoft.com/office/drawing/2014/main" id="{BC802065-93EB-C240-8B7F-7DAD541D71CD}"/>
                </a:ext>
              </a:extLst>
            </p:cNvPr>
            <p:cNvPicPr>
              <a:picLocks noChangeAspect="1"/>
            </p:cNvPicPr>
            <p:nvPr/>
          </p:nvPicPr>
          <p:blipFill rotWithShape="1">
            <a:blip r:embed="rId3"/>
            <a:srcRect l="2424" t="12027" r="6182" b="14536"/>
            <a:stretch/>
          </p:blipFill>
          <p:spPr>
            <a:xfrm>
              <a:off x="5976495" y="8553939"/>
              <a:ext cx="864524" cy="536601"/>
            </a:xfrm>
            <a:prstGeom prst="rect">
              <a:avLst/>
            </a:prstGeom>
          </p:spPr>
        </p:pic>
        <p:pic>
          <p:nvPicPr>
            <p:cNvPr id="24" name="Picture 23">
              <a:extLst>
                <a:ext uri="{FF2B5EF4-FFF2-40B4-BE49-F238E27FC236}">
                  <a16:creationId xmlns:a16="http://schemas.microsoft.com/office/drawing/2014/main" id="{EA858C82-03E8-044B-AAA8-B7B485D1DE66}"/>
                </a:ext>
              </a:extLst>
            </p:cNvPr>
            <p:cNvPicPr>
              <a:picLocks noChangeAspect="1"/>
            </p:cNvPicPr>
            <p:nvPr/>
          </p:nvPicPr>
          <p:blipFill rotWithShape="1">
            <a:blip r:embed="rId3"/>
            <a:srcRect l="2424" t="12027" r="6182" b="14536"/>
            <a:stretch/>
          </p:blipFill>
          <p:spPr>
            <a:xfrm>
              <a:off x="1708267" y="8623821"/>
              <a:ext cx="864524" cy="536601"/>
            </a:xfrm>
            <a:prstGeom prst="rect">
              <a:avLst/>
            </a:prstGeom>
          </p:spPr>
        </p:pic>
        <p:pic>
          <p:nvPicPr>
            <p:cNvPr id="25" name="Picture 24">
              <a:extLst>
                <a:ext uri="{FF2B5EF4-FFF2-40B4-BE49-F238E27FC236}">
                  <a16:creationId xmlns:a16="http://schemas.microsoft.com/office/drawing/2014/main" id="{C6C55DF2-D995-DE44-B55E-7D40176315FF}"/>
                </a:ext>
              </a:extLst>
            </p:cNvPr>
            <p:cNvPicPr>
              <a:picLocks noChangeAspect="1"/>
            </p:cNvPicPr>
            <p:nvPr/>
          </p:nvPicPr>
          <p:blipFill rotWithShape="1">
            <a:blip r:embed="rId4"/>
            <a:srcRect l="3125" t="5835" b="71313"/>
            <a:stretch/>
          </p:blipFill>
          <p:spPr>
            <a:xfrm rot="20988226">
              <a:off x="-17349" y="221197"/>
              <a:ext cx="2552231" cy="595184"/>
            </a:xfrm>
            <a:prstGeom prst="rect">
              <a:avLst/>
            </a:prstGeom>
          </p:spPr>
        </p:pic>
        <p:pic>
          <p:nvPicPr>
            <p:cNvPr id="26" name="Picture 25">
              <a:extLst>
                <a:ext uri="{FF2B5EF4-FFF2-40B4-BE49-F238E27FC236}">
                  <a16:creationId xmlns:a16="http://schemas.microsoft.com/office/drawing/2014/main" id="{F4AE5725-2B53-4948-9D29-BFF9E5F83290}"/>
                </a:ext>
              </a:extLst>
            </p:cNvPr>
            <p:cNvPicPr>
              <a:picLocks noChangeAspect="1"/>
            </p:cNvPicPr>
            <p:nvPr/>
          </p:nvPicPr>
          <p:blipFill rotWithShape="1">
            <a:blip r:embed="rId4"/>
            <a:srcRect l="11570" t="53324" b="25118"/>
            <a:stretch/>
          </p:blipFill>
          <p:spPr>
            <a:xfrm rot="20944262">
              <a:off x="2184009" y="292955"/>
              <a:ext cx="2261700" cy="712899"/>
            </a:xfrm>
            <a:prstGeom prst="rect">
              <a:avLst/>
            </a:prstGeom>
          </p:spPr>
        </p:pic>
        <p:pic>
          <p:nvPicPr>
            <p:cNvPr id="27" name="Picture 26">
              <a:extLst>
                <a:ext uri="{FF2B5EF4-FFF2-40B4-BE49-F238E27FC236}">
                  <a16:creationId xmlns:a16="http://schemas.microsoft.com/office/drawing/2014/main" id="{50FCEBC2-A6E5-7049-99C1-0618E72EDC84}"/>
                </a:ext>
              </a:extLst>
            </p:cNvPr>
            <p:cNvPicPr>
              <a:picLocks noChangeAspect="1"/>
            </p:cNvPicPr>
            <p:nvPr/>
          </p:nvPicPr>
          <p:blipFill rotWithShape="1">
            <a:blip r:embed="rId4"/>
            <a:srcRect t="27588" r="19602" b="46485"/>
            <a:stretch/>
          </p:blipFill>
          <p:spPr>
            <a:xfrm rot="21013985">
              <a:off x="4286619" y="272264"/>
              <a:ext cx="2540983" cy="708141"/>
            </a:xfrm>
            <a:prstGeom prst="rect">
              <a:avLst/>
            </a:prstGeom>
          </p:spPr>
        </p:pic>
        <p:pic>
          <p:nvPicPr>
            <p:cNvPr id="28" name="Picture 27">
              <a:extLst>
                <a:ext uri="{FF2B5EF4-FFF2-40B4-BE49-F238E27FC236}">
                  <a16:creationId xmlns:a16="http://schemas.microsoft.com/office/drawing/2014/main" id="{CCBD8A99-0807-7647-9F9B-8ED8FF76F267}"/>
                </a:ext>
              </a:extLst>
            </p:cNvPr>
            <p:cNvPicPr>
              <a:picLocks noChangeAspect="1"/>
            </p:cNvPicPr>
            <p:nvPr/>
          </p:nvPicPr>
          <p:blipFill rotWithShape="1">
            <a:blip r:embed="rId5"/>
            <a:srcRect l="2119" t="35818" r="4818" b="37637"/>
            <a:stretch/>
          </p:blipFill>
          <p:spPr>
            <a:xfrm rot="20953365">
              <a:off x="1832799" y="8260046"/>
              <a:ext cx="2800303" cy="710826"/>
            </a:xfrm>
            <a:prstGeom prst="rect">
              <a:avLst/>
            </a:prstGeom>
          </p:spPr>
        </p:pic>
        <p:pic>
          <p:nvPicPr>
            <p:cNvPr id="29" name="Picture 28">
              <a:extLst>
                <a:ext uri="{FF2B5EF4-FFF2-40B4-BE49-F238E27FC236}">
                  <a16:creationId xmlns:a16="http://schemas.microsoft.com/office/drawing/2014/main" id="{33126C36-DBA7-314B-8CE5-58C2E5D5D583}"/>
                </a:ext>
              </a:extLst>
            </p:cNvPr>
            <p:cNvPicPr>
              <a:picLocks noChangeAspect="1"/>
            </p:cNvPicPr>
            <p:nvPr/>
          </p:nvPicPr>
          <p:blipFill rotWithShape="1">
            <a:blip r:embed="rId6"/>
            <a:srcRect l="37517" t="85652" r="7824" b="4727"/>
            <a:stretch/>
          </p:blipFill>
          <p:spPr>
            <a:xfrm rot="21228650">
              <a:off x="4518805" y="8376541"/>
              <a:ext cx="2310306" cy="660823"/>
            </a:xfrm>
            <a:prstGeom prst="rect">
              <a:avLst/>
            </a:prstGeom>
          </p:spPr>
        </p:pic>
        <p:pic>
          <p:nvPicPr>
            <p:cNvPr id="30" name="Picture 29">
              <a:extLst>
                <a:ext uri="{FF2B5EF4-FFF2-40B4-BE49-F238E27FC236}">
                  <a16:creationId xmlns:a16="http://schemas.microsoft.com/office/drawing/2014/main" id="{91F80300-9B84-1849-A8B8-CFA9C95D92A5}"/>
                </a:ext>
              </a:extLst>
            </p:cNvPr>
            <p:cNvPicPr>
              <a:picLocks noChangeAspect="1"/>
            </p:cNvPicPr>
            <p:nvPr/>
          </p:nvPicPr>
          <p:blipFill rotWithShape="1">
            <a:blip r:embed="rId7"/>
            <a:srcRect l="2064" t="3454" r="1577" b="64633"/>
            <a:stretch/>
          </p:blipFill>
          <p:spPr>
            <a:xfrm rot="21192661">
              <a:off x="30339" y="8302819"/>
              <a:ext cx="1887989" cy="625279"/>
            </a:xfrm>
            <a:prstGeom prst="rect">
              <a:avLst/>
            </a:prstGeom>
          </p:spPr>
        </p:pic>
        <p:pic>
          <p:nvPicPr>
            <p:cNvPr id="31" name="Picture 30">
              <a:extLst>
                <a:ext uri="{FF2B5EF4-FFF2-40B4-BE49-F238E27FC236}">
                  <a16:creationId xmlns:a16="http://schemas.microsoft.com/office/drawing/2014/main" id="{07CE52DA-49F0-B347-A594-543C3F33294D}"/>
                </a:ext>
              </a:extLst>
            </p:cNvPr>
            <p:cNvPicPr>
              <a:picLocks noChangeAspect="1"/>
            </p:cNvPicPr>
            <p:nvPr/>
          </p:nvPicPr>
          <p:blipFill>
            <a:blip r:embed="rId2"/>
            <a:stretch>
              <a:fillRect/>
            </a:stretch>
          </p:blipFill>
          <p:spPr>
            <a:xfrm>
              <a:off x="-16626" y="7875124"/>
              <a:ext cx="796466" cy="447669"/>
            </a:xfrm>
            <a:prstGeom prst="rect">
              <a:avLst/>
            </a:prstGeom>
          </p:spPr>
        </p:pic>
        <p:pic>
          <p:nvPicPr>
            <p:cNvPr id="32" name="Picture 31">
              <a:extLst>
                <a:ext uri="{FF2B5EF4-FFF2-40B4-BE49-F238E27FC236}">
                  <a16:creationId xmlns:a16="http://schemas.microsoft.com/office/drawing/2014/main" id="{57F9716D-48EB-8644-96B0-C7E7047D293E}"/>
                </a:ext>
              </a:extLst>
            </p:cNvPr>
            <p:cNvPicPr>
              <a:picLocks noChangeAspect="1"/>
            </p:cNvPicPr>
            <p:nvPr/>
          </p:nvPicPr>
          <p:blipFill>
            <a:blip r:embed="rId2"/>
            <a:stretch>
              <a:fillRect/>
            </a:stretch>
          </p:blipFill>
          <p:spPr>
            <a:xfrm>
              <a:off x="-16626" y="7160418"/>
              <a:ext cx="796466" cy="447669"/>
            </a:xfrm>
            <a:prstGeom prst="rect">
              <a:avLst/>
            </a:prstGeom>
          </p:spPr>
        </p:pic>
        <p:pic>
          <p:nvPicPr>
            <p:cNvPr id="33" name="Picture 32">
              <a:extLst>
                <a:ext uri="{FF2B5EF4-FFF2-40B4-BE49-F238E27FC236}">
                  <a16:creationId xmlns:a16="http://schemas.microsoft.com/office/drawing/2014/main" id="{6ED43B80-BDC4-6742-917F-F1DB8300EFB2}"/>
                </a:ext>
              </a:extLst>
            </p:cNvPr>
            <p:cNvPicPr>
              <a:picLocks noChangeAspect="1"/>
            </p:cNvPicPr>
            <p:nvPr/>
          </p:nvPicPr>
          <p:blipFill>
            <a:blip r:embed="rId2"/>
            <a:stretch>
              <a:fillRect/>
            </a:stretch>
          </p:blipFill>
          <p:spPr>
            <a:xfrm>
              <a:off x="-16626" y="6432152"/>
              <a:ext cx="796466" cy="447669"/>
            </a:xfrm>
            <a:prstGeom prst="rect">
              <a:avLst/>
            </a:prstGeom>
          </p:spPr>
        </p:pic>
        <p:pic>
          <p:nvPicPr>
            <p:cNvPr id="34" name="Picture 33">
              <a:extLst>
                <a:ext uri="{FF2B5EF4-FFF2-40B4-BE49-F238E27FC236}">
                  <a16:creationId xmlns:a16="http://schemas.microsoft.com/office/drawing/2014/main" id="{CEDFFFA0-D16E-0A40-82A0-31A88F09B182}"/>
                </a:ext>
              </a:extLst>
            </p:cNvPr>
            <p:cNvPicPr>
              <a:picLocks noChangeAspect="1"/>
            </p:cNvPicPr>
            <p:nvPr/>
          </p:nvPicPr>
          <p:blipFill>
            <a:blip r:embed="rId2"/>
            <a:stretch>
              <a:fillRect/>
            </a:stretch>
          </p:blipFill>
          <p:spPr>
            <a:xfrm>
              <a:off x="-16626" y="5717446"/>
              <a:ext cx="796466" cy="447669"/>
            </a:xfrm>
            <a:prstGeom prst="rect">
              <a:avLst/>
            </a:prstGeom>
          </p:spPr>
        </p:pic>
        <p:pic>
          <p:nvPicPr>
            <p:cNvPr id="35" name="Picture 34">
              <a:extLst>
                <a:ext uri="{FF2B5EF4-FFF2-40B4-BE49-F238E27FC236}">
                  <a16:creationId xmlns:a16="http://schemas.microsoft.com/office/drawing/2014/main" id="{3F981C39-31DE-EE49-8342-55885DCD5DD7}"/>
                </a:ext>
              </a:extLst>
            </p:cNvPr>
            <p:cNvPicPr>
              <a:picLocks noChangeAspect="1"/>
            </p:cNvPicPr>
            <p:nvPr/>
          </p:nvPicPr>
          <p:blipFill>
            <a:blip r:embed="rId2"/>
            <a:stretch>
              <a:fillRect/>
            </a:stretch>
          </p:blipFill>
          <p:spPr>
            <a:xfrm>
              <a:off x="-16626" y="4987510"/>
              <a:ext cx="796466" cy="447669"/>
            </a:xfrm>
            <a:prstGeom prst="rect">
              <a:avLst/>
            </a:prstGeom>
          </p:spPr>
        </p:pic>
        <p:pic>
          <p:nvPicPr>
            <p:cNvPr id="36" name="Picture 35">
              <a:extLst>
                <a:ext uri="{FF2B5EF4-FFF2-40B4-BE49-F238E27FC236}">
                  <a16:creationId xmlns:a16="http://schemas.microsoft.com/office/drawing/2014/main" id="{40EE9FD1-4E1B-7442-BA7E-4EAFC1B11C56}"/>
                </a:ext>
              </a:extLst>
            </p:cNvPr>
            <p:cNvPicPr>
              <a:picLocks noChangeAspect="1"/>
            </p:cNvPicPr>
            <p:nvPr/>
          </p:nvPicPr>
          <p:blipFill>
            <a:blip r:embed="rId2"/>
            <a:stretch>
              <a:fillRect/>
            </a:stretch>
          </p:blipFill>
          <p:spPr>
            <a:xfrm>
              <a:off x="-16626" y="4272804"/>
              <a:ext cx="796466" cy="447669"/>
            </a:xfrm>
            <a:prstGeom prst="rect">
              <a:avLst/>
            </a:prstGeom>
          </p:spPr>
        </p:pic>
        <p:pic>
          <p:nvPicPr>
            <p:cNvPr id="37" name="Picture 36">
              <a:extLst>
                <a:ext uri="{FF2B5EF4-FFF2-40B4-BE49-F238E27FC236}">
                  <a16:creationId xmlns:a16="http://schemas.microsoft.com/office/drawing/2014/main" id="{FA5055C9-6378-444D-A637-434FF2F5F992}"/>
                </a:ext>
              </a:extLst>
            </p:cNvPr>
            <p:cNvPicPr>
              <a:picLocks noChangeAspect="1"/>
            </p:cNvPicPr>
            <p:nvPr/>
          </p:nvPicPr>
          <p:blipFill>
            <a:blip r:embed="rId2"/>
            <a:stretch>
              <a:fillRect/>
            </a:stretch>
          </p:blipFill>
          <p:spPr>
            <a:xfrm>
              <a:off x="-16626" y="3544538"/>
              <a:ext cx="796466" cy="447669"/>
            </a:xfrm>
            <a:prstGeom prst="rect">
              <a:avLst/>
            </a:prstGeom>
          </p:spPr>
        </p:pic>
        <p:pic>
          <p:nvPicPr>
            <p:cNvPr id="38" name="Picture 37">
              <a:extLst>
                <a:ext uri="{FF2B5EF4-FFF2-40B4-BE49-F238E27FC236}">
                  <a16:creationId xmlns:a16="http://schemas.microsoft.com/office/drawing/2014/main" id="{10F25194-8788-3B4E-A5BD-E2D3DBE50A8B}"/>
                </a:ext>
              </a:extLst>
            </p:cNvPr>
            <p:cNvPicPr>
              <a:picLocks noChangeAspect="1"/>
            </p:cNvPicPr>
            <p:nvPr/>
          </p:nvPicPr>
          <p:blipFill>
            <a:blip r:embed="rId2"/>
            <a:stretch>
              <a:fillRect/>
            </a:stretch>
          </p:blipFill>
          <p:spPr>
            <a:xfrm>
              <a:off x="-16626" y="2829832"/>
              <a:ext cx="796466" cy="447669"/>
            </a:xfrm>
            <a:prstGeom prst="rect">
              <a:avLst/>
            </a:prstGeom>
          </p:spPr>
        </p:pic>
        <p:pic>
          <p:nvPicPr>
            <p:cNvPr id="39" name="Picture 38">
              <a:extLst>
                <a:ext uri="{FF2B5EF4-FFF2-40B4-BE49-F238E27FC236}">
                  <a16:creationId xmlns:a16="http://schemas.microsoft.com/office/drawing/2014/main" id="{F5E3B988-ADDD-784F-868A-85B4A067CF46}"/>
                </a:ext>
              </a:extLst>
            </p:cNvPr>
            <p:cNvPicPr>
              <a:picLocks noChangeAspect="1"/>
            </p:cNvPicPr>
            <p:nvPr/>
          </p:nvPicPr>
          <p:blipFill>
            <a:blip r:embed="rId2"/>
            <a:stretch>
              <a:fillRect/>
            </a:stretch>
          </p:blipFill>
          <p:spPr>
            <a:xfrm>
              <a:off x="-16626" y="2193827"/>
              <a:ext cx="796466" cy="447669"/>
            </a:xfrm>
            <a:prstGeom prst="rect">
              <a:avLst/>
            </a:prstGeom>
          </p:spPr>
        </p:pic>
        <p:pic>
          <p:nvPicPr>
            <p:cNvPr id="40" name="Picture 39">
              <a:extLst>
                <a:ext uri="{FF2B5EF4-FFF2-40B4-BE49-F238E27FC236}">
                  <a16:creationId xmlns:a16="http://schemas.microsoft.com/office/drawing/2014/main" id="{27FFDCCE-A4FE-A84E-89AA-469F869EA04D}"/>
                </a:ext>
              </a:extLst>
            </p:cNvPr>
            <p:cNvPicPr>
              <a:picLocks noChangeAspect="1"/>
            </p:cNvPicPr>
            <p:nvPr/>
          </p:nvPicPr>
          <p:blipFill>
            <a:blip r:embed="rId2"/>
            <a:stretch>
              <a:fillRect/>
            </a:stretch>
          </p:blipFill>
          <p:spPr>
            <a:xfrm>
              <a:off x="-16626" y="1479121"/>
              <a:ext cx="796466" cy="447669"/>
            </a:xfrm>
            <a:prstGeom prst="rect">
              <a:avLst/>
            </a:prstGeom>
          </p:spPr>
        </p:pic>
        <p:pic>
          <p:nvPicPr>
            <p:cNvPr id="41" name="Picture 40">
              <a:extLst>
                <a:ext uri="{FF2B5EF4-FFF2-40B4-BE49-F238E27FC236}">
                  <a16:creationId xmlns:a16="http://schemas.microsoft.com/office/drawing/2014/main" id="{A6CFBD2F-58FB-6048-8DF2-F1E4215E793F}"/>
                </a:ext>
              </a:extLst>
            </p:cNvPr>
            <p:cNvPicPr>
              <a:picLocks noChangeAspect="1"/>
            </p:cNvPicPr>
            <p:nvPr/>
          </p:nvPicPr>
          <p:blipFill>
            <a:blip r:embed="rId2"/>
            <a:stretch>
              <a:fillRect/>
            </a:stretch>
          </p:blipFill>
          <p:spPr>
            <a:xfrm>
              <a:off x="6072787" y="7860364"/>
              <a:ext cx="796466" cy="447669"/>
            </a:xfrm>
            <a:prstGeom prst="rect">
              <a:avLst/>
            </a:prstGeom>
          </p:spPr>
        </p:pic>
        <p:pic>
          <p:nvPicPr>
            <p:cNvPr id="42" name="Picture 41">
              <a:extLst>
                <a:ext uri="{FF2B5EF4-FFF2-40B4-BE49-F238E27FC236}">
                  <a16:creationId xmlns:a16="http://schemas.microsoft.com/office/drawing/2014/main" id="{4A749324-721D-624C-A214-9B47CA507C2C}"/>
                </a:ext>
              </a:extLst>
            </p:cNvPr>
            <p:cNvPicPr>
              <a:picLocks noChangeAspect="1"/>
            </p:cNvPicPr>
            <p:nvPr/>
          </p:nvPicPr>
          <p:blipFill>
            <a:blip r:embed="rId2"/>
            <a:stretch>
              <a:fillRect/>
            </a:stretch>
          </p:blipFill>
          <p:spPr>
            <a:xfrm>
              <a:off x="6072787" y="7145658"/>
              <a:ext cx="796466" cy="447669"/>
            </a:xfrm>
            <a:prstGeom prst="rect">
              <a:avLst/>
            </a:prstGeom>
          </p:spPr>
        </p:pic>
        <p:pic>
          <p:nvPicPr>
            <p:cNvPr id="43" name="Picture 42">
              <a:extLst>
                <a:ext uri="{FF2B5EF4-FFF2-40B4-BE49-F238E27FC236}">
                  <a16:creationId xmlns:a16="http://schemas.microsoft.com/office/drawing/2014/main" id="{CA42129C-5FE6-E34B-95E2-6349235BBF90}"/>
                </a:ext>
              </a:extLst>
            </p:cNvPr>
            <p:cNvPicPr>
              <a:picLocks noChangeAspect="1"/>
            </p:cNvPicPr>
            <p:nvPr/>
          </p:nvPicPr>
          <p:blipFill>
            <a:blip r:embed="rId2"/>
            <a:stretch>
              <a:fillRect/>
            </a:stretch>
          </p:blipFill>
          <p:spPr>
            <a:xfrm>
              <a:off x="6072787" y="6417392"/>
              <a:ext cx="796466" cy="447669"/>
            </a:xfrm>
            <a:prstGeom prst="rect">
              <a:avLst/>
            </a:prstGeom>
          </p:spPr>
        </p:pic>
        <p:pic>
          <p:nvPicPr>
            <p:cNvPr id="44" name="Picture 43">
              <a:extLst>
                <a:ext uri="{FF2B5EF4-FFF2-40B4-BE49-F238E27FC236}">
                  <a16:creationId xmlns:a16="http://schemas.microsoft.com/office/drawing/2014/main" id="{003A72EF-B5FF-E247-904C-7B936DB8CB39}"/>
                </a:ext>
              </a:extLst>
            </p:cNvPr>
            <p:cNvPicPr>
              <a:picLocks noChangeAspect="1"/>
            </p:cNvPicPr>
            <p:nvPr/>
          </p:nvPicPr>
          <p:blipFill>
            <a:blip r:embed="rId2"/>
            <a:stretch>
              <a:fillRect/>
            </a:stretch>
          </p:blipFill>
          <p:spPr>
            <a:xfrm>
              <a:off x="6072787" y="5702686"/>
              <a:ext cx="796466" cy="447669"/>
            </a:xfrm>
            <a:prstGeom prst="rect">
              <a:avLst/>
            </a:prstGeom>
          </p:spPr>
        </p:pic>
        <p:pic>
          <p:nvPicPr>
            <p:cNvPr id="45" name="Picture 44">
              <a:extLst>
                <a:ext uri="{FF2B5EF4-FFF2-40B4-BE49-F238E27FC236}">
                  <a16:creationId xmlns:a16="http://schemas.microsoft.com/office/drawing/2014/main" id="{22FE479B-827F-0E45-99A5-9A071A4A054F}"/>
                </a:ext>
              </a:extLst>
            </p:cNvPr>
            <p:cNvPicPr>
              <a:picLocks noChangeAspect="1"/>
            </p:cNvPicPr>
            <p:nvPr/>
          </p:nvPicPr>
          <p:blipFill>
            <a:blip r:embed="rId2"/>
            <a:stretch>
              <a:fillRect/>
            </a:stretch>
          </p:blipFill>
          <p:spPr>
            <a:xfrm>
              <a:off x="6072787" y="4972750"/>
              <a:ext cx="796466" cy="447669"/>
            </a:xfrm>
            <a:prstGeom prst="rect">
              <a:avLst/>
            </a:prstGeom>
          </p:spPr>
        </p:pic>
        <p:pic>
          <p:nvPicPr>
            <p:cNvPr id="46" name="Picture 45">
              <a:extLst>
                <a:ext uri="{FF2B5EF4-FFF2-40B4-BE49-F238E27FC236}">
                  <a16:creationId xmlns:a16="http://schemas.microsoft.com/office/drawing/2014/main" id="{03DEF712-FCA7-9E45-A4B9-1EB2A9095F4F}"/>
                </a:ext>
              </a:extLst>
            </p:cNvPr>
            <p:cNvPicPr>
              <a:picLocks noChangeAspect="1"/>
            </p:cNvPicPr>
            <p:nvPr/>
          </p:nvPicPr>
          <p:blipFill>
            <a:blip r:embed="rId2"/>
            <a:stretch>
              <a:fillRect/>
            </a:stretch>
          </p:blipFill>
          <p:spPr>
            <a:xfrm>
              <a:off x="6072787" y="4258044"/>
              <a:ext cx="796466" cy="447669"/>
            </a:xfrm>
            <a:prstGeom prst="rect">
              <a:avLst/>
            </a:prstGeom>
          </p:spPr>
        </p:pic>
        <p:pic>
          <p:nvPicPr>
            <p:cNvPr id="47" name="Picture 46">
              <a:extLst>
                <a:ext uri="{FF2B5EF4-FFF2-40B4-BE49-F238E27FC236}">
                  <a16:creationId xmlns:a16="http://schemas.microsoft.com/office/drawing/2014/main" id="{D3CF144B-64EA-8D40-BF25-0F128D1A0E29}"/>
                </a:ext>
              </a:extLst>
            </p:cNvPr>
            <p:cNvPicPr>
              <a:picLocks noChangeAspect="1"/>
            </p:cNvPicPr>
            <p:nvPr/>
          </p:nvPicPr>
          <p:blipFill>
            <a:blip r:embed="rId2"/>
            <a:stretch>
              <a:fillRect/>
            </a:stretch>
          </p:blipFill>
          <p:spPr>
            <a:xfrm>
              <a:off x="6072787" y="3529778"/>
              <a:ext cx="796466" cy="447669"/>
            </a:xfrm>
            <a:prstGeom prst="rect">
              <a:avLst/>
            </a:prstGeom>
          </p:spPr>
        </p:pic>
        <p:pic>
          <p:nvPicPr>
            <p:cNvPr id="48" name="Picture 47">
              <a:extLst>
                <a:ext uri="{FF2B5EF4-FFF2-40B4-BE49-F238E27FC236}">
                  <a16:creationId xmlns:a16="http://schemas.microsoft.com/office/drawing/2014/main" id="{1AAC002D-0067-3841-944F-B693E36E5EA7}"/>
                </a:ext>
              </a:extLst>
            </p:cNvPr>
            <p:cNvPicPr>
              <a:picLocks noChangeAspect="1"/>
            </p:cNvPicPr>
            <p:nvPr/>
          </p:nvPicPr>
          <p:blipFill>
            <a:blip r:embed="rId2"/>
            <a:stretch>
              <a:fillRect/>
            </a:stretch>
          </p:blipFill>
          <p:spPr>
            <a:xfrm>
              <a:off x="6072787" y="2815072"/>
              <a:ext cx="796466" cy="447669"/>
            </a:xfrm>
            <a:prstGeom prst="rect">
              <a:avLst/>
            </a:prstGeom>
          </p:spPr>
        </p:pic>
        <p:pic>
          <p:nvPicPr>
            <p:cNvPr id="49" name="Picture 48">
              <a:extLst>
                <a:ext uri="{FF2B5EF4-FFF2-40B4-BE49-F238E27FC236}">
                  <a16:creationId xmlns:a16="http://schemas.microsoft.com/office/drawing/2014/main" id="{00F5A71E-6A4F-8443-A281-8EE3BDA9F994}"/>
                </a:ext>
              </a:extLst>
            </p:cNvPr>
            <p:cNvPicPr>
              <a:picLocks noChangeAspect="1"/>
            </p:cNvPicPr>
            <p:nvPr/>
          </p:nvPicPr>
          <p:blipFill>
            <a:blip r:embed="rId2"/>
            <a:stretch>
              <a:fillRect/>
            </a:stretch>
          </p:blipFill>
          <p:spPr>
            <a:xfrm>
              <a:off x="6072787" y="2179067"/>
              <a:ext cx="796466" cy="447669"/>
            </a:xfrm>
            <a:prstGeom prst="rect">
              <a:avLst/>
            </a:prstGeom>
          </p:spPr>
        </p:pic>
        <p:pic>
          <p:nvPicPr>
            <p:cNvPr id="50" name="Picture 49">
              <a:extLst>
                <a:ext uri="{FF2B5EF4-FFF2-40B4-BE49-F238E27FC236}">
                  <a16:creationId xmlns:a16="http://schemas.microsoft.com/office/drawing/2014/main" id="{92642046-5B55-4149-A38B-5767AED771AF}"/>
                </a:ext>
              </a:extLst>
            </p:cNvPr>
            <p:cNvPicPr>
              <a:picLocks noChangeAspect="1"/>
            </p:cNvPicPr>
            <p:nvPr/>
          </p:nvPicPr>
          <p:blipFill>
            <a:blip r:embed="rId2"/>
            <a:stretch>
              <a:fillRect/>
            </a:stretch>
          </p:blipFill>
          <p:spPr>
            <a:xfrm>
              <a:off x="6072787" y="1464361"/>
              <a:ext cx="796466" cy="447669"/>
            </a:xfrm>
            <a:prstGeom prst="rect">
              <a:avLst/>
            </a:prstGeom>
          </p:spPr>
        </p:pic>
        <p:pic>
          <p:nvPicPr>
            <p:cNvPr id="51" name="Picture 50">
              <a:extLst>
                <a:ext uri="{FF2B5EF4-FFF2-40B4-BE49-F238E27FC236}">
                  <a16:creationId xmlns:a16="http://schemas.microsoft.com/office/drawing/2014/main" id="{ED724497-FFE7-FB49-A2DA-3E3AF9CB34EB}"/>
                </a:ext>
              </a:extLst>
            </p:cNvPr>
            <p:cNvPicPr>
              <a:picLocks noChangeAspect="1"/>
            </p:cNvPicPr>
            <p:nvPr/>
          </p:nvPicPr>
          <p:blipFill>
            <a:blip r:embed="rId2"/>
            <a:stretch>
              <a:fillRect/>
            </a:stretch>
          </p:blipFill>
          <p:spPr>
            <a:xfrm>
              <a:off x="6072787" y="736095"/>
              <a:ext cx="796466" cy="447669"/>
            </a:xfrm>
            <a:prstGeom prst="rect">
              <a:avLst/>
            </a:prstGeom>
          </p:spPr>
        </p:pic>
      </p:grpSp>
      <p:sp>
        <p:nvSpPr>
          <p:cNvPr id="52" name="TextBox 51"/>
          <p:cNvSpPr txBox="1"/>
          <p:nvPr/>
        </p:nvSpPr>
        <p:spPr>
          <a:xfrm>
            <a:off x="900707" y="2442431"/>
            <a:ext cx="4945105" cy="584775"/>
          </a:xfrm>
          <a:prstGeom prst="rect">
            <a:avLst/>
          </a:prstGeom>
          <a:noFill/>
        </p:spPr>
        <p:txBody>
          <a:bodyPr wrap="square" rtlCol="0">
            <a:spAutoFit/>
          </a:bodyPr>
          <a:lstStyle/>
          <a:p>
            <a:pPr algn="ctr"/>
            <a:r>
              <a:rPr lang="en-GB" sz="1600" b="1" dirty="0">
                <a:latin typeface="Century Gothic" panose="020B0502020202020204" pitchFamily="34" charset="0"/>
              </a:rPr>
              <a:t>Using the timetable on the previous page answer the questions based on it.</a:t>
            </a:r>
          </a:p>
        </p:txBody>
      </p:sp>
      <p:sp>
        <p:nvSpPr>
          <p:cNvPr id="53" name="TextBox 52"/>
          <p:cNvSpPr txBox="1"/>
          <p:nvPr/>
        </p:nvSpPr>
        <p:spPr>
          <a:xfrm>
            <a:off x="871211" y="3149857"/>
            <a:ext cx="5079128" cy="3108543"/>
          </a:xfrm>
          <a:prstGeom prst="rect">
            <a:avLst/>
          </a:prstGeom>
          <a:noFill/>
          <a:ln>
            <a:solidFill>
              <a:schemeClr val="tx1"/>
            </a:solidFill>
            <a:prstDash val="sysDot"/>
          </a:ln>
        </p:spPr>
        <p:txBody>
          <a:bodyPr wrap="square" rtlCol="0">
            <a:spAutoFit/>
          </a:bodyPr>
          <a:lstStyle/>
          <a:p>
            <a:pPr marL="342900" indent="-342900">
              <a:buAutoNum type="arabicPeriod"/>
            </a:pPr>
            <a:r>
              <a:rPr lang="en-GB" sz="1400" dirty="0">
                <a:latin typeface="Century Gothic" panose="020B0502020202020204" pitchFamily="34" charset="0"/>
              </a:rPr>
              <a:t>What subject would you have Monday Week A lesson 1? ………………………….......................................</a:t>
            </a:r>
          </a:p>
          <a:p>
            <a:pPr marL="342900" indent="-342900">
              <a:buAutoNum type="arabicPeriod"/>
            </a:pPr>
            <a:r>
              <a:rPr lang="en-GB" sz="1400" dirty="0">
                <a:latin typeface="Century Gothic" panose="020B0502020202020204" pitchFamily="34" charset="0"/>
              </a:rPr>
              <a:t>Who is the teacher of Technology? …………………………………………………………………</a:t>
            </a:r>
          </a:p>
          <a:p>
            <a:pPr marL="342900" indent="-342900">
              <a:buAutoNum type="arabicPeriod"/>
            </a:pPr>
            <a:r>
              <a:rPr lang="en-GB" sz="1400" dirty="0">
                <a:latin typeface="Century Gothic" panose="020B0502020202020204" pitchFamily="34" charset="0"/>
              </a:rPr>
              <a:t>What room does Ms Gittins teach in? …………………………………………………………………</a:t>
            </a:r>
          </a:p>
          <a:p>
            <a:pPr marL="342900" indent="-342900">
              <a:buAutoNum type="arabicPeriod"/>
            </a:pPr>
            <a:r>
              <a:rPr lang="en-GB" sz="1400" dirty="0">
                <a:latin typeface="Century Gothic" panose="020B0502020202020204" pitchFamily="34" charset="0"/>
              </a:rPr>
              <a:t>What subject would you have Thursday Week B lesson 4? ……………………………………………………</a:t>
            </a:r>
          </a:p>
          <a:p>
            <a:pPr marL="342900" indent="-342900">
              <a:buAutoNum type="arabicPeriod"/>
            </a:pPr>
            <a:r>
              <a:rPr lang="en-GB" sz="1400" dirty="0">
                <a:latin typeface="Century Gothic" panose="020B0502020202020204" pitchFamily="34" charset="0"/>
              </a:rPr>
              <a:t>What room does Mrs De Rosa Herd teach in? …………………………………………………………………</a:t>
            </a:r>
          </a:p>
          <a:p>
            <a:pPr marL="342900" indent="-342900">
              <a:buAutoNum type="arabicPeriod"/>
            </a:pPr>
            <a:r>
              <a:rPr lang="en-GB" sz="1400" dirty="0">
                <a:latin typeface="Century Gothic" panose="020B0502020202020204" pitchFamily="34" charset="0"/>
              </a:rPr>
              <a:t>Who is the teacher of English? …………………………………………………………………</a:t>
            </a:r>
          </a:p>
          <a:p>
            <a:pPr marL="342900" indent="-342900">
              <a:buFontTx/>
              <a:buAutoNum type="arabicPeriod"/>
            </a:pPr>
            <a:r>
              <a:rPr lang="en-GB" sz="1400" dirty="0">
                <a:latin typeface="Century Gothic" panose="020B0502020202020204" pitchFamily="34" charset="0"/>
              </a:rPr>
              <a:t>What subject would you have Wednesday Week A lesson 5? ………………………………………………………</a:t>
            </a:r>
          </a:p>
        </p:txBody>
      </p:sp>
      <p:sp>
        <p:nvSpPr>
          <p:cNvPr id="54" name="TextBox 53"/>
          <p:cNvSpPr txBox="1"/>
          <p:nvPr/>
        </p:nvSpPr>
        <p:spPr>
          <a:xfrm>
            <a:off x="1047136" y="6327058"/>
            <a:ext cx="4769180" cy="1815882"/>
          </a:xfrm>
          <a:prstGeom prst="rect">
            <a:avLst/>
          </a:prstGeom>
          <a:noFill/>
        </p:spPr>
        <p:txBody>
          <a:bodyPr wrap="square" rtlCol="0">
            <a:spAutoFit/>
          </a:bodyPr>
          <a:lstStyle/>
          <a:p>
            <a:r>
              <a:rPr lang="en-GB" sz="1400" b="1" dirty="0">
                <a:latin typeface="Century Gothic" panose="020B0502020202020204" pitchFamily="34" charset="0"/>
              </a:rPr>
              <a:t>Teacher initials list</a:t>
            </a:r>
            <a:r>
              <a:rPr lang="en-GB" sz="1400" dirty="0">
                <a:latin typeface="Century Gothic" panose="020B0502020202020204" pitchFamily="34" charset="0"/>
              </a:rPr>
              <a:t>:</a:t>
            </a:r>
          </a:p>
          <a:p>
            <a:r>
              <a:rPr lang="en-GB" sz="1400" dirty="0">
                <a:latin typeface="Century Gothic" panose="020B0502020202020204" pitchFamily="34" charset="0"/>
              </a:rPr>
              <a:t>AJ – Mrs Jones			EDH – Mrs De Rosa Herd</a:t>
            </a:r>
          </a:p>
          <a:p>
            <a:r>
              <a:rPr lang="en-GB" sz="1400" dirty="0">
                <a:latin typeface="Century Gothic" panose="020B0502020202020204" pitchFamily="34" charset="0"/>
              </a:rPr>
              <a:t>JTP – Mr Tonks			VWD – Mrs Wright-Davies</a:t>
            </a:r>
          </a:p>
          <a:p>
            <a:r>
              <a:rPr lang="en-GB" sz="1400" dirty="0">
                <a:latin typeface="Century Gothic" panose="020B0502020202020204" pitchFamily="34" charset="0"/>
              </a:rPr>
              <a:t>DCS – Mr </a:t>
            </a:r>
            <a:r>
              <a:rPr lang="en-GB" sz="1400" dirty="0" err="1">
                <a:latin typeface="Century Gothic" panose="020B0502020202020204" pitchFamily="34" charset="0"/>
              </a:rPr>
              <a:t>Cowlishaw</a:t>
            </a:r>
            <a:r>
              <a:rPr lang="en-GB" sz="1400" dirty="0">
                <a:latin typeface="Century Gothic" panose="020B0502020202020204" pitchFamily="34" charset="0"/>
              </a:rPr>
              <a:t>		LMJ – Mrs </a:t>
            </a:r>
            <a:r>
              <a:rPr lang="en-GB" sz="1400" dirty="0" err="1">
                <a:latin typeface="Century Gothic" panose="020B0502020202020204" pitchFamily="34" charset="0"/>
              </a:rPr>
              <a:t>Madoc</a:t>
            </a:r>
            <a:r>
              <a:rPr lang="en-GB" sz="1400" dirty="0">
                <a:latin typeface="Century Gothic" panose="020B0502020202020204" pitchFamily="34" charset="0"/>
              </a:rPr>
              <a:t>-Jones</a:t>
            </a:r>
          </a:p>
          <a:p>
            <a:r>
              <a:rPr lang="en-GB" sz="1400" dirty="0">
                <a:latin typeface="Century Gothic" panose="020B0502020202020204" pitchFamily="34" charset="0"/>
              </a:rPr>
              <a:t>CRD – Mrs Davies		EMT – Mrs Thomas</a:t>
            </a:r>
          </a:p>
          <a:p>
            <a:r>
              <a:rPr lang="en-GB" sz="1400" dirty="0">
                <a:latin typeface="Century Gothic" panose="020B0502020202020204" pitchFamily="34" charset="0"/>
              </a:rPr>
              <a:t>MJR – Mr Jones			SE – Mrs Evans</a:t>
            </a:r>
          </a:p>
          <a:p>
            <a:r>
              <a:rPr lang="en-GB" sz="1400" dirty="0">
                <a:latin typeface="Century Gothic" panose="020B0502020202020204" pitchFamily="34" charset="0"/>
              </a:rPr>
              <a:t>JGH – Ms Gittins			DRT – Mr Roberts</a:t>
            </a:r>
          </a:p>
          <a:p>
            <a:r>
              <a:rPr lang="en-GB" sz="1400" dirty="0">
                <a:latin typeface="Century Gothic" panose="020B0502020202020204" pitchFamily="34" charset="0"/>
              </a:rPr>
              <a:t>SVT – Mrs Tarver</a:t>
            </a:r>
          </a:p>
        </p:txBody>
      </p:sp>
    </p:spTree>
    <p:extLst>
      <p:ext uri="{BB962C8B-B14F-4D97-AF65-F5344CB8AC3E}">
        <p14:creationId xmlns:p14="http://schemas.microsoft.com/office/powerpoint/2010/main" val="175388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446781">
            <a:off x="-153950" y="1678108"/>
            <a:ext cx="1342459" cy="1056095"/>
            <a:chOff x="53647" y="683623"/>
            <a:chExt cx="1454331" cy="1144103"/>
          </a:xfrm>
        </p:grpSpPr>
        <p:pic>
          <p:nvPicPr>
            <p:cNvPr id="5" name="Picture 203" descr="Image result for heart">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873" y="683623"/>
              <a:ext cx="991870" cy="11441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647" y="894648"/>
              <a:ext cx="1454331" cy="500137"/>
            </a:xfrm>
            <a:prstGeom prst="rect">
              <a:avLst/>
            </a:prstGeom>
            <a:noFill/>
          </p:spPr>
          <p:txBody>
            <a:bodyPr wrap="square" rtlCol="0">
              <a:spAutoFit/>
            </a:bodyPr>
            <a:lstStyle/>
            <a:p>
              <a:pPr algn="ctr"/>
              <a:r>
                <a:rPr lang="en-GB" sz="2400" b="1" dirty="0">
                  <a:solidFill>
                    <a:srgbClr val="00B0F0"/>
                  </a:solidFill>
                  <a:effectLst>
                    <a:outerShdw blurRad="38100" dist="38100" dir="2700000" algn="tl">
                      <a:srgbClr val="000000">
                        <a:alpha val="43137"/>
                      </a:srgbClr>
                    </a:outerShdw>
                  </a:effectLst>
                  <a:latin typeface="Century Gothic" panose="020B0502020202020204" pitchFamily="34" charset="0"/>
                </a:rPr>
                <a:t>C</a:t>
              </a:r>
              <a:r>
                <a:rPr lang="en-GB" sz="2400" b="1" dirty="0">
                  <a:solidFill>
                    <a:srgbClr val="BB86D6"/>
                  </a:solidFill>
                  <a:effectLst>
                    <a:outerShdw blurRad="38100" dist="38100" dir="2700000" algn="tl">
                      <a:srgbClr val="000000">
                        <a:alpha val="43137"/>
                      </a:srgbClr>
                    </a:outerShdw>
                  </a:effectLst>
                  <a:latin typeface="Century Gothic" panose="020B0502020202020204" pitchFamily="34" charset="0"/>
                </a:rPr>
                <a:t>P</a:t>
              </a:r>
              <a:r>
                <a:rPr lang="en-GB" sz="2400" b="1" dirty="0">
                  <a:solidFill>
                    <a:srgbClr val="FF66CC"/>
                  </a:solidFill>
                  <a:effectLst>
                    <a:outerShdw blurRad="38100" dist="38100" dir="2700000" algn="tl">
                      <a:srgbClr val="000000">
                        <a:alpha val="43137"/>
                      </a:srgbClr>
                    </a:outerShdw>
                  </a:effectLst>
                  <a:latin typeface="Century Gothic" panose="020B0502020202020204" pitchFamily="34" charset="0"/>
                </a:rPr>
                <a:t>R</a:t>
              </a:r>
            </a:p>
          </p:txBody>
        </p:sp>
      </p:grpSp>
      <p:sp>
        <p:nvSpPr>
          <p:cNvPr id="8" name="TextBox 7"/>
          <p:cNvSpPr txBox="1"/>
          <p:nvPr/>
        </p:nvSpPr>
        <p:spPr>
          <a:xfrm>
            <a:off x="950802" y="1718972"/>
            <a:ext cx="2774852" cy="859659"/>
          </a:xfrm>
          <a:prstGeom prst="rect">
            <a:avLst/>
          </a:prstGeom>
          <a:noFill/>
        </p:spPr>
        <p:txBody>
          <a:bodyPr wrap="square" rtlCol="0">
            <a:spAutoFit/>
          </a:bodyPr>
          <a:lstStyle/>
          <a:p>
            <a:r>
              <a:rPr lang="en-GB" sz="1662" b="1" dirty="0">
                <a:solidFill>
                  <a:srgbClr val="00B0F0"/>
                </a:solidFill>
                <a:latin typeface="Century Gothic" panose="020B0502020202020204" pitchFamily="34" charset="0"/>
              </a:rPr>
              <a:t>Calm &amp; Collected</a:t>
            </a:r>
          </a:p>
          <a:p>
            <a:r>
              <a:rPr lang="en-GB" sz="1662" b="1" dirty="0">
                <a:solidFill>
                  <a:srgbClr val="BB86D6"/>
                </a:solidFill>
                <a:latin typeface="Century Gothic" panose="020B0502020202020204" pitchFamily="34" charset="0"/>
              </a:rPr>
              <a:t>Punctual &amp; Prepared</a:t>
            </a:r>
          </a:p>
          <a:p>
            <a:r>
              <a:rPr lang="en-GB" sz="1662" b="1" dirty="0">
                <a:solidFill>
                  <a:srgbClr val="FF66CC"/>
                </a:solidFill>
                <a:latin typeface="Century Gothic" panose="020B0502020202020204" pitchFamily="34" charset="0"/>
              </a:rPr>
              <a:t>Respectful &amp; Responsible</a:t>
            </a:r>
          </a:p>
        </p:txBody>
      </p:sp>
      <p:sp>
        <p:nvSpPr>
          <p:cNvPr id="10" name="Rectangle 9"/>
          <p:cNvSpPr/>
          <p:nvPr/>
        </p:nvSpPr>
        <p:spPr>
          <a:xfrm>
            <a:off x="334108" y="2956854"/>
            <a:ext cx="6189784" cy="291170"/>
          </a:xfrm>
          <a:prstGeom prst="rect">
            <a:avLst/>
          </a:prstGeom>
        </p:spPr>
        <p:txBody>
          <a:bodyPr wrap="square">
            <a:spAutoFit/>
          </a:bodyPr>
          <a:lstStyle/>
          <a:p>
            <a:pPr algn="ctr"/>
            <a:r>
              <a:rPr lang="en-GB" sz="1292" b="1" dirty="0">
                <a:latin typeface="Century Gothic" panose="020B0502020202020204" pitchFamily="34" charset="0"/>
              </a:rPr>
              <a:t>Match the correct description to each letter of the CPR policy</a:t>
            </a:r>
          </a:p>
        </p:txBody>
      </p:sp>
      <p:sp>
        <p:nvSpPr>
          <p:cNvPr id="11" name="TextBox 10"/>
          <p:cNvSpPr txBox="1"/>
          <p:nvPr/>
        </p:nvSpPr>
        <p:spPr>
          <a:xfrm rot="341312">
            <a:off x="527537" y="3509645"/>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Turning up on time to lessons</a:t>
            </a:r>
          </a:p>
        </p:txBody>
      </p:sp>
      <p:sp>
        <p:nvSpPr>
          <p:cNvPr id="12" name="TextBox 11"/>
          <p:cNvSpPr txBox="1"/>
          <p:nvPr/>
        </p:nvSpPr>
        <p:spPr>
          <a:xfrm rot="21417030">
            <a:off x="527537" y="4208988"/>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Having your shirt tucked in neatly</a:t>
            </a:r>
          </a:p>
        </p:txBody>
      </p:sp>
      <p:sp>
        <p:nvSpPr>
          <p:cNvPr id="14" name="TextBox 13"/>
          <p:cNvSpPr txBox="1"/>
          <p:nvPr/>
        </p:nvSpPr>
        <p:spPr>
          <a:xfrm rot="341312">
            <a:off x="520901" y="4908332"/>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Saying good morning to people as you pass</a:t>
            </a:r>
          </a:p>
        </p:txBody>
      </p:sp>
      <p:sp>
        <p:nvSpPr>
          <p:cNvPr id="15" name="TextBox 14"/>
          <p:cNvSpPr txBox="1"/>
          <p:nvPr/>
        </p:nvSpPr>
        <p:spPr>
          <a:xfrm rot="21417030">
            <a:off x="520900" y="5607675"/>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Having a pen, pencil and ruler in lesson</a:t>
            </a:r>
          </a:p>
        </p:txBody>
      </p:sp>
      <p:sp>
        <p:nvSpPr>
          <p:cNvPr id="16" name="TextBox 15"/>
          <p:cNvSpPr txBox="1"/>
          <p:nvPr/>
        </p:nvSpPr>
        <p:spPr>
          <a:xfrm rot="341312">
            <a:off x="514261" y="6353511"/>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Turning up on time to lessons</a:t>
            </a:r>
          </a:p>
        </p:txBody>
      </p:sp>
      <p:sp>
        <p:nvSpPr>
          <p:cNvPr id="17" name="TextBox 16"/>
          <p:cNvSpPr txBox="1"/>
          <p:nvPr/>
        </p:nvSpPr>
        <p:spPr>
          <a:xfrm rot="21417030">
            <a:off x="514260" y="7052855"/>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Staying calm if something goes wrong</a:t>
            </a:r>
          </a:p>
        </p:txBody>
      </p:sp>
      <p:sp>
        <p:nvSpPr>
          <p:cNvPr id="18" name="TextBox 17"/>
          <p:cNvSpPr txBox="1"/>
          <p:nvPr/>
        </p:nvSpPr>
        <p:spPr>
          <a:xfrm rot="341312">
            <a:off x="507624" y="7752198"/>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Apologising if you have done something hurtful</a:t>
            </a:r>
          </a:p>
        </p:txBody>
      </p:sp>
      <p:sp>
        <p:nvSpPr>
          <p:cNvPr id="19" name="TextBox 18"/>
          <p:cNvSpPr txBox="1"/>
          <p:nvPr/>
        </p:nvSpPr>
        <p:spPr>
          <a:xfrm rot="21417030">
            <a:off x="507623" y="8451541"/>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Remembering your homework </a:t>
            </a:r>
          </a:p>
        </p:txBody>
      </p:sp>
      <p:sp>
        <p:nvSpPr>
          <p:cNvPr id="20" name="TextBox 19"/>
          <p:cNvSpPr txBox="1"/>
          <p:nvPr/>
        </p:nvSpPr>
        <p:spPr>
          <a:xfrm rot="341312">
            <a:off x="2541970" y="3509646"/>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Working successfully as part of a team</a:t>
            </a:r>
          </a:p>
        </p:txBody>
      </p:sp>
      <p:sp>
        <p:nvSpPr>
          <p:cNvPr id="21" name="TextBox 20"/>
          <p:cNvSpPr txBox="1"/>
          <p:nvPr/>
        </p:nvSpPr>
        <p:spPr>
          <a:xfrm rot="21417030">
            <a:off x="2541969" y="4294237"/>
            <a:ext cx="1793631" cy="262829"/>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Contributing to lessons </a:t>
            </a:r>
          </a:p>
        </p:txBody>
      </p:sp>
      <p:sp>
        <p:nvSpPr>
          <p:cNvPr id="22" name="TextBox 21"/>
          <p:cNvSpPr txBox="1"/>
          <p:nvPr/>
        </p:nvSpPr>
        <p:spPr>
          <a:xfrm rot="341312">
            <a:off x="2535333" y="4993581"/>
            <a:ext cx="1793631" cy="262829"/>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Supporting others </a:t>
            </a:r>
          </a:p>
        </p:txBody>
      </p:sp>
      <p:sp>
        <p:nvSpPr>
          <p:cNvPr id="23" name="TextBox 22"/>
          <p:cNvSpPr txBox="1"/>
          <p:nvPr/>
        </p:nvSpPr>
        <p:spPr>
          <a:xfrm rot="21417030">
            <a:off x="2535332" y="5607676"/>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Consistent punctuality over the whole year</a:t>
            </a:r>
          </a:p>
        </p:txBody>
      </p:sp>
      <p:sp>
        <p:nvSpPr>
          <p:cNvPr id="24" name="TextBox 23"/>
          <p:cNvSpPr txBox="1"/>
          <p:nvPr/>
        </p:nvSpPr>
        <p:spPr>
          <a:xfrm rot="341312">
            <a:off x="2528693" y="6353512"/>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Acting as an ambassador role</a:t>
            </a:r>
          </a:p>
        </p:txBody>
      </p:sp>
      <p:sp>
        <p:nvSpPr>
          <p:cNvPr id="25" name="TextBox 24"/>
          <p:cNvSpPr txBox="1"/>
          <p:nvPr/>
        </p:nvSpPr>
        <p:spPr>
          <a:xfrm rot="21417030">
            <a:off x="2528693" y="7052856"/>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Being respectful to other staff and students </a:t>
            </a:r>
          </a:p>
        </p:txBody>
      </p:sp>
      <p:sp>
        <p:nvSpPr>
          <p:cNvPr id="26" name="TextBox 25"/>
          <p:cNvSpPr txBox="1"/>
          <p:nvPr/>
        </p:nvSpPr>
        <p:spPr>
          <a:xfrm rot="341312">
            <a:off x="2522057" y="7752199"/>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Turning up on time to lessons</a:t>
            </a:r>
          </a:p>
        </p:txBody>
      </p:sp>
      <p:sp>
        <p:nvSpPr>
          <p:cNvPr id="27" name="TextBox 26"/>
          <p:cNvSpPr txBox="1"/>
          <p:nvPr/>
        </p:nvSpPr>
        <p:spPr>
          <a:xfrm rot="21417030">
            <a:off x="2522056" y="8451542"/>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Giving someone a compliment</a:t>
            </a:r>
          </a:p>
        </p:txBody>
      </p:sp>
      <p:sp>
        <p:nvSpPr>
          <p:cNvPr id="28" name="TextBox 27"/>
          <p:cNvSpPr txBox="1"/>
          <p:nvPr/>
        </p:nvSpPr>
        <p:spPr>
          <a:xfrm rot="341312">
            <a:off x="4523216" y="3509645"/>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Being respectful of other peoples beliefs</a:t>
            </a:r>
          </a:p>
        </p:txBody>
      </p:sp>
      <p:sp>
        <p:nvSpPr>
          <p:cNvPr id="29" name="TextBox 28"/>
          <p:cNvSpPr txBox="1"/>
          <p:nvPr/>
        </p:nvSpPr>
        <p:spPr>
          <a:xfrm rot="21417030">
            <a:off x="4523215" y="4208988"/>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High level of respect shown to all </a:t>
            </a:r>
          </a:p>
        </p:txBody>
      </p:sp>
      <p:sp>
        <p:nvSpPr>
          <p:cNvPr id="30" name="TextBox 29"/>
          <p:cNvSpPr txBox="1"/>
          <p:nvPr/>
        </p:nvSpPr>
        <p:spPr>
          <a:xfrm rot="341312">
            <a:off x="4516579" y="4908332"/>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Holding the door open for a teacher</a:t>
            </a:r>
          </a:p>
        </p:txBody>
      </p:sp>
      <p:sp>
        <p:nvSpPr>
          <p:cNvPr id="31" name="TextBox 30"/>
          <p:cNvSpPr txBox="1"/>
          <p:nvPr/>
        </p:nvSpPr>
        <p:spPr>
          <a:xfrm rot="21417030">
            <a:off x="4516578" y="5607675"/>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Helping with Breakfast Club </a:t>
            </a:r>
          </a:p>
        </p:txBody>
      </p:sp>
      <p:sp>
        <p:nvSpPr>
          <p:cNvPr id="32" name="TextBox 31"/>
          <p:cNvSpPr txBox="1"/>
          <p:nvPr/>
        </p:nvSpPr>
        <p:spPr>
          <a:xfrm rot="341312">
            <a:off x="4509940" y="6353511"/>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Going above and beyond with your work</a:t>
            </a:r>
          </a:p>
        </p:txBody>
      </p:sp>
      <p:sp>
        <p:nvSpPr>
          <p:cNvPr id="33" name="TextBox 32"/>
          <p:cNvSpPr txBox="1"/>
          <p:nvPr/>
        </p:nvSpPr>
        <p:spPr>
          <a:xfrm rot="21417030">
            <a:off x="4509939" y="7052855"/>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Sitting with someone who is alone at lunch</a:t>
            </a:r>
          </a:p>
        </p:txBody>
      </p:sp>
      <p:sp>
        <p:nvSpPr>
          <p:cNvPr id="34" name="TextBox 33"/>
          <p:cNvSpPr txBox="1"/>
          <p:nvPr/>
        </p:nvSpPr>
        <p:spPr>
          <a:xfrm rot="341312">
            <a:off x="4503303" y="7752198"/>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Discussing issues with a teacher rather</a:t>
            </a:r>
          </a:p>
        </p:txBody>
      </p:sp>
      <p:sp>
        <p:nvSpPr>
          <p:cNvPr id="35" name="TextBox 34"/>
          <p:cNvSpPr txBox="1"/>
          <p:nvPr/>
        </p:nvSpPr>
        <p:spPr>
          <a:xfrm rot="21417030">
            <a:off x="4503302" y="8451541"/>
            <a:ext cx="1793631" cy="433324"/>
          </a:xfrm>
          <a:prstGeom prst="rect">
            <a:avLst/>
          </a:prstGeom>
          <a:noFill/>
          <a:ln>
            <a:solidFill>
              <a:srgbClr val="682D85"/>
            </a:solidFill>
          </a:ln>
        </p:spPr>
        <p:txBody>
          <a:bodyPr wrap="square" rtlCol="0">
            <a:spAutoFit/>
          </a:bodyPr>
          <a:lstStyle/>
          <a:p>
            <a:pPr algn="ctr"/>
            <a:r>
              <a:rPr lang="en-GB" sz="1108" dirty="0">
                <a:latin typeface="Century Gothic" panose="020B0502020202020204" pitchFamily="34" charset="0"/>
              </a:rPr>
              <a:t>Asking for help when needed </a:t>
            </a:r>
          </a:p>
        </p:txBody>
      </p:sp>
      <p:sp>
        <p:nvSpPr>
          <p:cNvPr id="36" name="Up Ribbon 35">
            <a:extLst>
              <a:ext uri="{FF2B5EF4-FFF2-40B4-BE49-F238E27FC236}">
                <a16:creationId xmlns:a16="http://schemas.microsoft.com/office/drawing/2014/main" id="{F076E43E-38D3-9140-8D77-749EC3DBF9EB}"/>
              </a:ext>
            </a:extLst>
          </p:cNvPr>
          <p:cNvSpPr/>
          <p:nvPr/>
        </p:nvSpPr>
        <p:spPr>
          <a:xfrm>
            <a:off x="205133" y="174555"/>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Expectations</a:t>
            </a:r>
          </a:p>
        </p:txBody>
      </p:sp>
      <p:sp>
        <p:nvSpPr>
          <p:cNvPr id="37" name="Rectangle 36">
            <a:extLst>
              <a:ext uri="{FF2B5EF4-FFF2-40B4-BE49-F238E27FC236}">
                <a16:creationId xmlns:a16="http://schemas.microsoft.com/office/drawing/2014/main" id="{1446742D-4416-5A48-9FA1-95E8D5362C63}"/>
              </a:ext>
            </a:extLst>
          </p:cNvPr>
          <p:cNvSpPr/>
          <p:nvPr/>
        </p:nvSpPr>
        <p:spPr>
          <a:xfrm>
            <a:off x="3748776" y="1383925"/>
            <a:ext cx="2923657" cy="1600438"/>
          </a:xfrm>
          <a:prstGeom prst="rect">
            <a:avLst/>
          </a:prstGeom>
        </p:spPr>
        <p:txBody>
          <a:bodyPr wrap="square">
            <a:spAutoFit/>
          </a:bodyPr>
          <a:lstStyle/>
          <a:p>
            <a:pPr algn="ctr"/>
            <a:r>
              <a:rPr lang="en-GB" sz="1400" dirty="0">
                <a:latin typeface="Century Gothic" panose="020B0502020202020204" pitchFamily="34" charset="0"/>
              </a:rPr>
              <a:t>The expectation that we have is that we all behave in a way that means that we are calm, collected and respectful towards one another, and that we arrive for our lessons punctual and prepared.</a:t>
            </a:r>
          </a:p>
        </p:txBody>
      </p:sp>
    </p:spTree>
    <p:extLst>
      <p:ext uri="{BB962C8B-B14F-4D97-AF65-F5344CB8AC3E}">
        <p14:creationId xmlns:p14="http://schemas.microsoft.com/office/powerpoint/2010/main" val="1620847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67142273-232D-A944-A84E-2623EE9F8FFD}"/>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a:t>
            </a:r>
          </a:p>
          <a:p>
            <a:pPr algn="ctr"/>
            <a:r>
              <a:rPr lang="en-GB" sz="2400" dirty="0">
                <a:solidFill>
                  <a:schemeClr val="tx1"/>
                </a:solidFill>
                <a:latin typeface="Bradley Hand" pitchFamily="2" charset="77"/>
                <a:cs typeface="Geeza Pro" panose="02000400000000000000" pitchFamily="2" charset="-78"/>
              </a:rPr>
              <a:t>Fact or Fiction</a:t>
            </a:r>
          </a:p>
        </p:txBody>
      </p:sp>
      <p:sp>
        <p:nvSpPr>
          <p:cNvPr id="9" name="Rectangle 8">
            <a:extLst>
              <a:ext uri="{FF2B5EF4-FFF2-40B4-BE49-F238E27FC236}">
                <a16:creationId xmlns:a16="http://schemas.microsoft.com/office/drawing/2014/main" id="{166FEAE7-7CF6-1349-8B38-5E00E8DB28AA}"/>
              </a:ext>
            </a:extLst>
          </p:cNvPr>
          <p:cNvSpPr/>
          <p:nvPr/>
        </p:nvSpPr>
        <p:spPr>
          <a:xfrm>
            <a:off x="195349" y="1401486"/>
            <a:ext cx="6467301" cy="2062103"/>
          </a:xfrm>
          <a:prstGeom prst="rect">
            <a:avLst/>
          </a:prstGeom>
        </p:spPr>
        <p:txBody>
          <a:bodyPr wrap="square">
            <a:spAutoFit/>
          </a:bodyPr>
          <a:lstStyle/>
          <a:p>
            <a:pPr>
              <a:spcAft>
                <a:spcPts val="0"/>
              </a:spcAft>
            </a:pPr>
            <a:r>
              <a:rPr lang="en-GB" sz="1600" dirty="0">
                <a:latin typeface="Century Gothic" panose="020B0502020202020204" pitchFamily="34" charset="0"/>
                <a:ea typeface="Times New Roman" panose="02020603050405020304" pitchFamily="18" charset="0"/>
                <a:cs typeface="Times New Roman" panose="02020603050405020304" pitchFamily="18" charset="0"/>
              </a:rPr>
              <a:t>Sometimes, older children you know might tell you things about Secondary School that might worry you. They sometimes do this to tease you, see your reaction or to make you think it will not be a very nice place to go.</a:t>
            </a:r>
          </a:p>
          <a:p>
            <a:pPr>
              <a:spcAft>
                <a:spcPts val="0"/>
              </a:spcAft>
            </a:pPr>
            <a:endParaRPr lang="en-GB" sz="1600"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0"/>
              </a:spcAft>
            </a:pPr>
            <a:r>
              <a:rPr lang="en-GB" sz="1600" dirty="0">
                <a:latin typeface="Century Gothic" panose="020B0502020202020204" pitchFamily="34" charset="0"/>
                <a:ea typeface="Times New Roman" panose="02020603050405020304" pitchFamily="18" charset="0"/>
                <a:cs typeface="Times New Roman" panose="02020603050405020304" pitchFamily="18" charset="0"/>
              </a:rPr>
              <a:t>So it is important that you do not believe everything you hear without finding out what is true - </a:t>
            </a:r>
            <a:r>
              <a:rPr lang="en-GB" sz="1600" dirty="0">
                <a:solidFill>
                  <a:srgbClr val="FF0000"/>
                </a:solidFill>
                <a:latin typeface="Century Gothic" panose="020B0502020202020204" pitchFamily="34" charset="0"/>
                <a:ea typeface="Times New Roman" panose="02020603050405020304" pitchFamily="18" charset="0"/>
                <a:cs typeface="Times New Roman" panose="02020603050405020304" pitchFamily="18" charset="0"/>
              </a:rPr>
              <a:t>FACT</a:t>
            </a:r>
            <a:r>
              <a:rPr lang="en-GB" sz="1600" dirty="0">
                <a:latin typeface="Century Gothic" panose="020B0502020202020204" pitchFamily="34" charset="0"/>
                <a:ea typeface="Times New Roman" panose="02020603050405020304" pitchFamily="18" charset="0"/>
                <a:cs typeface="Times New Roman" panose="02020603050405020304" pitchFamily="18" charset="0"/>
              </a:rPr>
              <a:t>. </a:t>
            </a:r>
            <a:r>
              <a:rPr lang="en-GB" sz="1600" dirty="0">
                <a:solidFill>
                  <a:srgbClr val="2E74B5"/>
                </a:solidFill>
                <a:latin typeface="Century Gothic" panose="020B0502020202020204" pitchFamily="34" charset="0"/>
                <a:ea typeface="Times New Roman" panose="02020603050405020304" pitchFamily="18" charset="0"/>
                <a:cs typeface="Times New Roman" panose="02020603050405020304" pitchFamily="18" charset="0"/>
              </a:rPr>
              <a:t>FICTION</a:t>
            </a:r>
            <a:r>
              <a:rPr lang="en-GB" sz="1600" dirty="0">
                <a:latin typeface="Century Gothic" panose="020B0502020202020204" pitchFamily="34" charset="0"/>
                <a:ea typeface="Times New Roman" panose="02020603050405020304" pitchFamily="18" charset="0"/>
                <a:cs typeface="Times New Roman" panose="02020603050405020304" pitchFamily="18" charset="0"/>
              </a:rPr>
              <a:t> is something that is made up. </a:t>
            </a:r>
          </a:p>
        </p:txBody>
      </p:sp>
      <p:graphicFrame>
        <p:nvGraphicFramePr>
          <p:cNvPr id="10" name="Table 9">
            <a:extLst>
              <a:ext uri="{FF2B5EF4-FFF2-40B4-BE49-F238E27FC236}">
                <a16:creationId xmlns:a16="http://schemas.microsoft.com/office/drawing/2014/main" id="{D3B77018-C6A1-7743-99D1-FC6EACF0FCB3}"/>
              </a:ext>
            </a:extLst>
          </p:cNvPr>
          <p:cNvGraphicFramePr>
            <a:graphicFrameLocks noGrp="1"/>
          </p:cNvGraphicFramePr>
          <p:nvPr>
            <p:extLst>
              <p:ext uri="{D42A27DB-BD31-4B8C-83A1-F6EECF244321}">
                <p14:modId xmlns:p14="http://schemas.microsoft.com/office/powerpoint/2010/main" val="1815604890"/>
              </p:ext>
            </p:extLst>
          </p:nvPr>
        </p:nvGraphicFramePr>
        <p:xfrm>
          <a:off x="195349" y="3789014"/>
          <a:ext cx="6467301" cy="4765762"/>
        </p:xfrm>
        <a:graphic>
          <a:graphicData uri="http://schemas.openxmlformats.org/drawingml/2006/table">
            <a:tbl>
              <a:tblPr firstRow="1" firstCol="1" bandRow="1">
                <a:tableStyleId>{5C22544A-7EE6-4342-B048-85BDC9FD1C3A}</a:tableStyleId>
              </a:tblPr>
              <a:tblGrid>
                <a:gridCol w="3591998">
                  <a:extLst>
                    <a:ext uri="{9D8B030D-6E8A-4147-A177-3AD203B41FA5}">
                      <a16:colId xmlns:a16="http://schemas.microsoft.com/office/drawing/2014/main" val="2498739724"/>
                    </a:ext>
                  </a:extLst>
                </a:gridCol>
                <a:gridCol w="2875303">
                  <a:extLst>
                    <a:ext uri="{9D8B030D-6E8A-4147-A177-3AD203B41FA5}">
                      <a16:colId xmlns:a16="http://schemas.microsoft.com/office/drawing/2014/main" val="3136285222"/>
                    </a:ext>
                  </a:extLst>
                </a:gridCol>
              </a:tblGrid>
              <a:tr h="272311">
                <a:tc>
                  <a:txBody>
                    <a:bodyPr/>
                    <a:lstStyle/>
                    <a:p>
                      <a:pPr algn="ctr">
                        <a:spcAft>
                          <a:spcPts val="0"/>
                        </a:spcAft>
                      </a:pPr>
                      <a:r>
                        <a:rPr lang="en-GB" sz="1800" b="1" dirty="0">
                          <a:solidFill>
                            <a:schemeClr val="tx1"/>
                          </a:solidFill>
                          <a:effectLst/>
                          <a:latin typeface="Century Gothic" panose="020B0502020202020204" pitchFamily="34" charset="0"/>
                        </a:rPr>
                        <a:t>FICTION – Stories told by others</a:t>
                      </a:r>
                      <a:endParaRPr lang="en-GB" sz="18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800" b="1" dirty="0">
                          <a:solidFill>
                            <a:schemeClr val="tx1"/>
                          </a:solidFill>
                          <a:effectLst/>
                          <a:latin typeface="Century Gothic" panose="020B0502020202020204" pitchFamily="34" charset="0"/>
                        </a:rPr>
                        <a:t>FACT – the Truth</a:t>
                      </a:r>
                      <a:endParaRPr lang="en-GB" sz="18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1864436"/>
                  </a:ext>
                </a:extLst>
              </a:tr>
              <a:tr h="631057">
                <a:tc>
                  <a:txBody>
                    <a:bodyPr/>
                    <a:lstStyle/>
                    <a:p>
                      <a:pPr algn="ctr">
                        <a:spcAft>
                          <a:spcPts val="0"/>
                        </a:spcAft>
                      </a:pPr>
                      <a:r>
                        <a:rPr lang="en-GB" sz="1400" b="0">
                          <a:solidFill>
                            <a:schemeClr val="tx1"/>
                          </a:solidFill>
                          <a:effectLst/>
                          <a:latin typeface="Century Gothic" panose="020B0502020202020204" pitchFamily="34" charset="0"/>
                        </a:rPr>
                        <a:t>You get at least three hours homework every night, even at weekends.</a:t>
                      </a:r>
                      <a:endParaRPr lang="en-GB" sz="1050" b="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050" b="1">
                          <a:solidFill>
                            <a:schemeClr val="tx1"/>
                          </a:solidFill>
                          <a:effectLst/>
                          <a:latin typeface="Century Gothic" panose="020B0502020202020204" pitchFamily="34" charset="0"/>
                        </a:rPr>
                        <a:t> </a:t>
                      </a:r>
                      <a:endParaRPr lang="en-GB" sz="1050" b="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6942225"/>
                  </a:ext>
                </a:extLst>
              </a:tr>
              <a:tr h="644061">
                <a:tc>
                  <a:txBody>
                    <a:bodyPr/>
                    <a:lstStyle/>
                    <a:p>
                      <a:pPr algn="ctr">
                        <a:spcAft>
                          <a:spcPts val="0"/>
                        </a:spcAft>
                      </a:pPr>
                      <a:r>
                        <a:rPr lang="en-GB" sz="1400" b="0">
                          <a:solidFill>
                            <a:schemeClr val="tx1"/>
                          </a:solidFill>
                          <a:effectLst/>
                          <a:latin typeface="Century Gothic" panose="020B0502020202020204" pitchFamily="34" charset="0"/>
                        </a:rPr>
                        <a:t>You won’t know anyone and it will be really hard to make friends</a:t>
                      </a:r>
                      <a:endParaRPr lang="en-GB" sz="1050" b="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050" b="1" dirty="0">
                          <a:solidFill>
                            <a:schemeClr val="tx1"/>
                          </a:solidFill>
                          <a:effectLst/>
                          <a:latin typeface="Century Gothic" panose="020B0502020202020204" pitchFamily="34" charset="0"/>
                        </a:rPr>
                        <a:t> </a:t>
                      </a:r>
                      <a:endParaRPr lang="en-GB" sz="105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437329"/>
                  </a:ext>
                </a:extLst>
              </a:tr>
              <a:tr h="644061">
                <a:tc>
                  <a:txBody>
                    <a:bodyPr/>
                    <a:lstStyle/>
                    <a:p>
                      <a:pPr algn="ctr">
                        <a:spcAft>
                          <a:spcPts val="0"/>
                        </a:spcAft>
                      </a:pPr>
                      <a:r>
                        <a:rPr lang="en-GB" sz="1400" b="0" dirty="0">
                          <a:solidFill>
                            <a:schemeClr val="tx1"/>
                          </a:solidFill>
                          <a:effectLst/>
                          <a:latin typeface="Century Gothic" panose="020B0502020202020204" pitchFamily="34" charset="0"/>
                        </a:rPr>
                        <a:t>If you can’t do your homework you will get two hours detention.</a:t>
                      </a:r>
                      <a:endParaRPr lang="en-GB" sz="105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050" b="1">
                          <a:solidFill>
                            <a:schemeClr val="tx1"/>
                          </a:solidFill>
                          <a:effectLst/>
                          <a:latin typeface="Century Gothic" panose="020B0502020202020204" pitchFamily="34" charset="0"/>
                        </a:rPr>
                        <a:t> </a:t>
                      </a:r>
                      <a:endParaRPr lang="en-GB" sz="1050" b="1">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8914582"/>
                  </a:ext>
                </a:extLst>
              </a:tr>
              <a:tr h="631057">
                <a:tc>
                  <a:txBody>
                    <a:bodyPr/>
                    <a:lstStyle/>
                    <a:p>
                      <a:pPr algn="ctr">
                        <a:spcAft>
                          <a:spcPts val="0"/>
                        </a:spcAft>
                      </a:pPr>
                      <a:r>
                        <a:rPr lang="en-GB" sz="1400" b="0">
                          <a:solidFill>
                            <a:schemeClr val="tx1"/>
                          </a:solidFill>
                          <a:effectLst/>
                          <a:latin typeface="Century Gothic" panose="020B0502020202020204" pitchFamily="34" charset="0"/>
                        </a:rPr>
                        <a:t>You have to pay £1 fine every time you don’t wear the right uniform or you forget to bring an item in</a:t>
                      </a:r>
                      <a:endParaRPr lang="en-GB" sz="1050" b="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050" b="1" dirty="0">
                          <a:solidFill>
                            <a:schemeClr val="tx1"/>
                          </a:solidFill>
                          <a:effectLst/>
                          <a:latin typeface="Century Gothic" panose="020B0502020202020204" pitchFamily="34" charset="0"/>
                        </a:rPr>
                        <a:t> </a:t>
                      </a:r>
                      <a:endParaRPr lang="en-GB" sz="105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7839173"/>
                  </a:ext>
                </a:extLst>
              </a:tr>
              <a:tr h="644061">
                <a:tc>
                  <a:txBody>
                    <a:bodyPr/>
                    <a:lstStyle/>
                    <a:p>
                      <a:pPr algn="ctr">
                        <a:spcAft>
                          <a:spcPts val="0"/>
                        </a:spcAft>
                      </a:pPr>
                      <a:r>
                        <a:rPr lang="en-GB" sz="1400" b="0" dirty="0">
                          <a:solidFill>
                            <a:schemeClr val="tx1"/>
                          </a:solidFill>
                          <a:effectLst/>
                          <a:latin typeface="Century Gothic" panose="020B0502020202020204" pitchFamily="34" charset="0"/>
                        </a:rPr>
                        <a:t>It is difficult to find your way around and you will be lost constantly</a:t>
                      </a:r>
                      <a:endParaRPr lang="en-GB" sz="105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050" b="1" dirty="0">
                          <a:solidFill>
                            <a:schemeClr val="tx1"/>
                          </a:solidFill>
                          <a:effectLst/>
                          <a:latin typeface="Century Gothic" panose="020B0502020202020204" pitchFamily="34" charset="0"/>
                        </a:rPr>
                        <a:t> </a:t>
                      </a:r>
                      <a:endParaRPr lang="en-GB" sz="105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3746723"/>
                  </a:ext>
                </a:extLst>
              </a:tr>
              <a:tr h="644061">
                <a:tc>
                  <a:txBody>
                    <a:bodyPr/>
                    <a:lstStyle/>
                    <a:p>
                      <a:pPr algn="ctr">
                        <a:spcAft>
                          <a:spcPts val="0"/>
                        </a:spcAft>
                      </a:pPr>
                      <a:r>
                        <a:rPr lang="en-GB" sz="14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The teachers are mean and don’t listen to your problems</a:t>
                      </a: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en-GB" sz="14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805092"/>
                  </a:ext>
                </a:extLst>
              </a:tr>
              <a:tr h="644061">
                <a:tc>
                  <a:txBody>
                    <a:bodyPr/>
                    <a:lstStyle/>
                    <a:p>
                      <a:pPr algn="ctr">
                        <a:spcAft>
                          <a:spcPts val="0"/>
                        </a:spcAft>
                      </a:pPr>
                      <a:endParaRPr lang="en-GB" sz="14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endParaRPr lang="en-GB" sz="14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114" marR="421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3829384"/>
                  </a:ext>
                </a:extLst>
              </a:tr>
            </a:tbl>
          </a:graphicData>
        </a:graphic>
      </p:graphicFrame>
    </p:spTree>
    <p:extLst>
      <p:ext uri="{BB962C8B-B14F-4D97-AF65-F5344CB8AC3E}">
        <p14:creationId xmlns:p14="http://schemas.microsoft.com/office/powerpoint/2010/main" val="2312144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67142273-232D-A944-A84E-2623EE9F8FFD}"/>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a:t>
            </a:r>
          </a:p>
          <a:p>
            <a:pPr algn="ctr"/>
            <a:r>
              <a:rPr lang="en-GB" sz="2400" dirty="0">
                <a:solidFill>
                  <a:schemeClr val="tx1"/>
                </a:solidFill>
                <a:latin typeface="Bradley Hand" pitchFamily="2" charset="77"/>
                <a:cs typeface="Geeza Pro" panose="02000400000000000000" pitchFamily="2" charset="-78"/>
              </a:rPr>
              <a:t>2 Truths, 1 Lie</a:t>
            </a:r>
          </a:p>
        </p:txBody>
      </p:sp>
      <p:sp>
        <p:nvSpPr>
          <p:cNvPr id="9" name="Rectangle 8">
            <a:extLst>
              <a:ext uri="{FF2B5EF4-FFF2-40B4-BE49-F238E27FC236}">
                <a16:creationId xmlns:a16="http://schemas.microsoft.com/office/drawing/2014/main" id="{166FEAE7-7CF6-1349-8B38-5E00E8DB28AA}"/>
              </a:ext>
            </a:extLst>
          </p:cNvPr>
          <p:cNvSpPr/>
          <p:nvPr/>
        </p:nvSpPr>
        <p:spPr>
          <a:xfrm>
            <a:off x="195349" y="1318360"/>
            <a:ext cx="6467301" cy="830997"/>
          </a:xfrm>
          <a:prstGeom prst="rect">
            <a:avLst/>
          </a:prstGeom>
        </p:spPr>
        <p:txBody>
          <a:bodyPr wrap="square">
            <a:spAutoFit/>
          </a:bodyPr>
          <a:lstStyle/>
          <a:p>
            <a:pPr algn="ctr">
              <a:spcAft>
                <a:spcPts val="0"/>
              </a:spcAft>
            </a:pPr>
            <a:r>
              <a:rPr lang="en-GB" sz="1600" dirty="0">
                <a:latin typeface="Century Gothic" panose="020B0502020202020204" pitchFamily="34" charset="0"/>
                <a:ea typeface="Times New Roman" panose="02020603050405020304" pitchFamily="18" charset="0"/>
                <a:cs typeface="Times New Roman" panose="02020603050405020304" pitchFamily="18" charset="0"/>
              </a:rPr>
              <a:t>In each box below you will have a different situation with 3 options, two are the truth and one is a lie. You need to work out which are the truths and which is the lie.</a:t>
            </a:r>
          </a:p>
        </p:txBody>
      </p:sp>
      <p:graphicFrame>
        <p:nvGraphicFramePr>
          <p:cNvPr id="2" name="Table 1">
            <a:extLst>
              <a:ext uri="{FF2B5EF4-FFF2-40B4-BE49-F238E27FC236}">
                <a16:creationId xmlns:a16="http://schemas.microsoft.com/office/drawing/2014/main" id="{244DCC70-4D4C-674F-A72F-2EB8F7C2B136}"/>
              </a:ext>
            </a:extLst>
          </p:cNvPr>
          <p:cNvGraphicFramePr>
            <a:graphicFrameLocks noGrp="1"/>
          </p:cNvGraphicFramePr>
          <p:nvPr>
            <p:extLst>
              <p:ext uri="{D42A27DB-BD31-4B8C-83A1-F6EECF244321}">
                <p14:modId xmlns:p14="http://schemas.microsoft.com/office/powerpoint/2010/main" val="3325050558"/>
              </p:ext>
            </p:extLst>
          </p:nvPr>
        </p:nvGraphicFramePr>
        <p:xfrm>
          <a:off x="0" y="2232483"/>
          <a:ext cx="6858000" cy="6827520"/>
        </p:xfrm>
        <a:graphic>
          <a:graphicData uri="http://schemas.openxmlformats.org/drawingml/2006/table">
            <a:tbl>
              <a:tblPr firstRow="1" firstCol="1" bandRow="1">
                <a:tableStyleId>{5C22544A-7EE6-4342-B048-85BDC9FD1C3A}</a:tableStyleId>
              </a:tblPr>
              <a:tblGrid>
                <a:gridCol w="3429000">
                  <a:extLst>
                    <a:ext uri="{9D8B030D-6E8A-4147-A177-3AD203B41FA5}">
                      <a16:colId xmlns:a16="http://schemas.microsoft.com/office/drawing/2014/main" val="1330160590"/>
                    </a:ext>
                  </a:extLst>
                </a:gridCol>
                <a:gridCol w="3429000">
                  <a:extLst>
                    <a:ext uri="{9D8B030D-6E8A-4147-A177-3AD203B41FA5}">
                      <a16:colId xmlns:a16="http://schemas.microsoft.com/office/drawing/2014/main" val="3959756893"/>
                    </a:ext>
                  </a:extLst>
                </a:gridCol>
              </a:tblGrid>
              <a:tr h="1406910">
                <a:tc>
                  <a:txBody>
                    <a:bodyPr/>
                    <a:lstStyle/>
                    <a:p>
                      <a:pPr algn="ctr">
                        <a:spcAft>
                          <a:spcPts val="0"/>
                        </a:spcAft>
                      </a:pPr>
                      <a:r>
                        <a:rPr lang="en-GB" sz="1400" b="1" dirty="0">
                          <a:solidFill>
                            <a:schemeClr val="tx1"/>
                          </a:solidFill>
                          <a:effectLst/>
                          <a:latin typeface="Century Gothic" panose="020B0502020202020204" pitchFamily="34" charset="0"/>
                        </a:rPr>
                        <a:t>If I can’t find my way to class</a:t>
                      </a:r>
                    </a:p>
                    <a:p>
                      <a:pPr algn="ctr">
                        <a:spcAft>
                          <a:spcPts val="0"/>
                        </a:spcAft>
                      </a:pPr>
                      <a:endParaRPr lang="en-GB" sz="1400" b="1" dirty="0">
                        <a:solidFill>
                          <a:schemeClr val="tx1"/>
                        </a:solidFill>
                        <a:effectLst/>
                        <a:latin typeface="Century Gothic" panose="020B0502020202020204" pitchFamily="34" charset="0"/>
                      </a:endParaRP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Ask someone in my class.</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Ask a teacher, TA or someone in the Office</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Do nothing and keep walking around</a:t>
                      </a:r>
                    </a:p>
                    <a:p>
                      <a:pPr marL="457200" algn="l">
                        <a:spcAft>
                          <a:spcPts val="0"/>
                        </a:spcAft>
                      </a:pPr>
                      <a:r>
                        <a:rPr lang="en-GB" sz="1400" b="0" dirty="0">
                          <a:solidFill>
                            <a:schemeClr val="tx1"/>
                          </a:solidFill>
                          <a:effectLst/>
                          <a:latin typeface="Century Gothic" panose="020B0502020202020204" pitchFamily="34" charset="0"/>
                        </a:rPr>
                        <a:t> </a:t>
                      </a:r>
                      <a:endParaRPr lang="en-GB" sz="14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375" marR="633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latin typeface="Century Gothic" panose="020B0502020202020204" pitchFamily="34" charset="0"/>
                        </a:rPr>
                        <a:t>If I arrive late</a:t>
                      </a:r>
                    </a:p>
                    <a:p>
                      <a:pPr algn="ctr">
                        <a:spcAft>
                          <a:spcPts val="0"/>
                        </a:spcAft>
                      </a:pPr>
                      <a:endParaRPr lang="en-GB" sz="1400" b="1" dirty="0">
                        <a:solidFill>
                          <a:schemeClr val="tx1"/>
                        </a:solidFill>
                        <a:effectLst/>
                        <a:latin typeface="Century Gothic" panose="020B0502020202020204" pitchFamily="34" charset="0"/>
                      </a:endParaRP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Wait until the lesson is over and go to the next one.</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Go to the office and sign in.</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Go straight to my lesson and tell the class teacher.</a:t>
                      </a:r>
                    </a:p>
                  </a:txBody>
                  <a:tcPr marL="63375" marR="633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744909"/>
                  </a:ext>
                </a:extLst>
              </a:tr>
              <a:tr h="1239329">
                <a:tc>
                  <a:txBody>
                    <a:bodyPr/>
                    <a:lstStyle/>
                    <a:p>
                      <a:pPr algn="ctr">
                        <a:spcAft>
                          <a:spcPts val="0"/>
                        </a:spcAft>
                      </a:pPr>
                      <a:r>
                        <a:rPr lang="en-GB" sz="1400" b="1" dirty="0">
                          <a:solidFill>
                            <a:schemeClr val="tx1"/>
                          </a:solidFill>
                          <a:effectLst/>
                          <a:latin typeface="Century Gothic" panose="020B0502020202020204" pitchFamily="34" charset="0"/>
                        </a:rPr>
                        <a:t>If I forget my homework</a:t>
                      </a:r>
                    </a:p>
                    <a:p>
                      <a:pPr algn="ctr">
                        <a:spcAft>
                          <a:spcPts val="0"/>
                        </a:spcAft>
                      </a:pPr>
                      <a:endParaRPr lang="en-GB" sz="1400" b="1" dirty="0">
                        <a:solidFill>
                          <a:schemeClr val="tx1"/>
                        </a:solidFill>
                        <a:effectLst/>
                        <a:latin typeface="Century Gothic" panose="020B0502020202020204" pitchFamily="34" charset="0"/>
                      </a:endParaRP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Ask the office to call home</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Never do it</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Tell the subject teacher before the lesson (if possible) and bring it in the next school day.</a:t>
                      </a:r>
                    </a:p>
                    <a:p>
                      <a:pPr marL="457200" algn="l">
                        <a:spcAft>
                          <a:spcPts val="0"/>
                        </a:spcAft>
                      </a:pPr>
                      <a:r>
                        <a:rPr lang="en-GB" sz="1400" b="0" dirty="0">
                          <a:solidFill>
                            <a:schemeClr val="tx1"/>
                          </a:solidFill>
                          <a:effectLst/>
                          <a:latin typeface="Century Gothic" panose="020B0502020202020204" pitchFamily="34" charset="0"/>
                        </a:rPr>
                        <a:t> </a:t>
                      </a:r>
                      <a:endParaRPr lang="en-GB" sz="14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375" marR="633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latin typeface="Century Gothic" panose="020B0502020202020204" pitchFamily="34" charset="0"/>
                        </a:rPr>
                        <a:t>People who can help me</a:t>
                      </a:r>
                    </a:p>
                    <a:p>
                      <a:pPr algn="ctr">
                        <a:spcAft>
                          <a:spcPts val="0"/>
                        </a:spcAft>
                      </a:pPr>
                      <a:endParaRPr lang="en-GB" sz="1400" b="1" dirty="0">
                        <a:solidFill>
                          <a:schemeClr val="tx1"/>
                        </a:solidFill>
                        <a:effectLst/>
                        <a:latin typeface="Century Gothic" panose="020B0502020202020204" pitchFamily="34" charset="0"/>
                      </a:endParaRP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Form Tutor</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Nobody</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Lead Learner</a:t>
                      </a:r>
                    </a:p>
                  </a:txBody>
                  <a:tcPr marL="63375" marR="633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9335530"/>
                  </a:ext>
                </a:extLst>
              </a:tr>
              <a:tr h="1464661">
                <a:tc>
                  <a:txBody>
                    <a:bodyPr/>
                    <a:lstStyle/>
                    <a:p>
                      <a:pPr algn="ctr">
                        <a:spcAft>
                          <a:spcPts val="0"/>
                        </a:spcAft>
                      </a:pPr>
                      <a:r>
                        <a:rPr lang="en-GB" sz="1400" b="1" dirty="0">
                          <a:solidFill>
                            <a:schemeClr val="tx1"/>
                          </a:solidFill>
                          <a:effectLst/>
                          <a:latin typeface="Century Gothic" panose="020B0502020202020204" pitchFamily="34" charset="0"/>
                        </a:rPr>
                        <a:t>If I forget my PE Kit</a:t>
                      </a:r>
                    </a:p>
                    <a:p>
                      <a:pPr algn="ctr">
                        <a:spcAft>
                          <a:spcPts val="0"/>
                        </a:spcAft>
                      </a:pPr>
                      <a:endParaRPr lang="en-GB" sz="1400" b="1" dirty="0">
                        <a:solidFill>
                          <a:schemeClr val="tx1"/>
                        </a:solidFill>
                        <a:effectLst/>
                        <a:latin typeface="Century Gothic" panose="020B0502020202020204" pitchFamily="34" charset="0"/>
                      </a:endParaRP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Tell my Form Tutor</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Ask the office to call home to see if it can be brought in</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Do nothing</a:t>
                      </a:r>
                    </a:p>
                    <a:p>
                      <a:pPr marL="457200" algn="l">
                        <a:spcAft>
                          <a:spcPts val="0"/>
                        </a:spcAft>
                      </a:pPr>
                      <a:r>
                        <a:rPr lang="en-GB" sz="1400" b="0" dirty="0">
                          <a:solidFill>
                            <a:schemeClr val="tx1"/>
                          </a:solidFill>
                          <a:effectLst/>
                          <a:latin typeface="Century Gothic" panose="020B0502020202020204" pitchFamily="34" charset="0"/>
                        </a:rPr>
                        <a:t> </a:t>
                      </a:r>
                    </a:p>
                    <a:p>
                      <a:pPr marL="457200" algn="l">
                        <a:spcAft>
                          <a:spcPts val="0"/>
                        </a:spcAft>
                      </a:pPr>
                      <a:r>
                        <a:rPr lang="en-GB" sz="1400" b="0" dirty="0">
                          <a:solidFill>
                            <a:schemeClr val="tx1"/>
                          </a:solidFill>
                          <a:effectLst/>
                          <a:latin typeface="Century Gothic" panose="020B0502020202020204" pitchFamily="34" charset="0"/>
                        </a:rPr>
                        <a:t> </a:t>
                      </a:r>
                      <a:endParaRPr lang="en-GB" sz="14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375" marR="633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latin typeface="Century Gothic" panose="020B0502020202020204" pitchFamily="34" charset="0"/>
                        </a:rPr>
                        <a:t>If I forget my lunch</a:t>
                      </a:r>
                    </a:p>
                    <a:p>
                      <a:pPr algn="ctr">
                        <a:spcAft>
                          <a:spcPts val="0"/>
                        </a:spcAft>
                      </a:pPr>
                      <a:endParaRPr lang="en-GB" sz="1400" b="1" dirty="0">
                        <a:solidFill>
                          <a:schemeClr val="tx1"/>
                        </a:solidFill>
                        <a:effectLst/>
                        <a:latin typeface="Century Gothic" panose="020B0502020202020204" pitchFamily="34" charset="0"/>
                      </a:endParaRP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Tell my Form Tutor.</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Ask the office to call home to see if it can be brought in</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Nothing, I just won’t eat</a:t>
                      </a:r>
                    </a:p>
                  </a:txBody>
                  <a:tcPr marL="63375" marR="633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18389"/>
                  </a:ext>
                </a:extLst>
              </a:tr>
              <a:tr h="1239329">
                <a:tc>
                  <a:txBody>
                    <a:bodyPr/>
                    <a:lstStyle/>
                    <a:p>
                      <a:pPr algn="ctr">
                        <a:spcAft>
                          <a:spcPts val="0"/>
                        </a:spcAft>
                      </a:pPr>
                      <a:r>
                        <a:rPr lang="en-GB" sz="1400" b="1" dirty="0">
                          <a:solidFill>
                            <a:schemeClr val="tx1"/>
                          </a:solidFill>
                          <a:effectLst/>
                          <a:latin typeface="Century Gothic" panose="020B0502020202020204" pitchFamily="34" charset="0"/>
                        </a:rPr>
                        <a:t>If the person picking me up is late</a:t>
                      </a:r>
                    </a:p>
                    <a:p>
                      <a:pPr algn="ctr">
                        <a:spcAft>
                          <a:spcPts val="0"/>
                        </a:spcAft>
                      </a:pPr>
                      <a:endParaRPr lang="en-GB" sz="1400" b="1" dirty="0">
                        <a:solidFill>
                          <a:schemeClr val="tx1"/>
                        </a:solidFill>
                        <a:effectLst/>
                        <a:latin typeface="Century Gothic" panose="020B0502020202020204" pitchFamily="34" charset="0"/>
                      </a:endParaRP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Go to the office and they will call the person picking me up.</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Just wait, someone will come…</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Walk home without speaking to anyone</a:t>
                      </a:r>
                      <a:endParaRPr lang="en-GB" sz="14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375" marR="633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1400" b="1" dirty="0">
                          <a:solidFill>
                            <a:schemeClr val="tx1"/>
                          </a:solidFill>
                          <a:effectLst/>
                          <a:latin typeface="Century Gothic" panose="020B0502020202020204" pitchFamily="34" charset="0"/>
                        </a:rPr>
                        <a:t>If I forget my tie</a:t>
                      </a:r>
                    </a:p>
                    <a:p>
                      <a:pPr algn="ctr">
                        <a:spcAft>
                          <a:spcPts val="0"/>
                        </a:spcAft>
                      </a:pPr>
                      <a:endParaRPr lang="en-GB" sz="1400" b="1" dirty="0">
                        <a:solidFill>
                          <a:schemeClr val="tx1"/>
                        </a:solidFill>
                        <a:effectLst/>
                        <a:latin typeface="Century Gothic" panose="020B0502020202020204" pitchFamily="34" charset="0"/>
                      </a:endParaRP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Tell my Form Tutor</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Ask the office to loan me one and return it at the end of the school day.</a:t>
                      </a:r>
                    </a:p>
                    <a:p>
                      <a:pPr marL="342900" lvl="0" indent="-342900" algn="l">
                        <a:spcAft>
                          <a:spcPts val="0"/>
                        </a:spcAft>
                        <a:buFont typeface="Symbol" pitchFamily="2" charset="2"/>
                        <a:buChar char=""/>
                      </a:pPr>
                      <a:r>
                        <a:rPr lang="en-GB" sz="1400" b="0" dirty="0">
                          <a:solidFill>
                            <a:schemeClr val="tx1"/>
                          </a:solidFill>
                          <a:effectLst/>
                          <a:latin typeface="Century Gothic" panose="020B0502020202020204" pitchFamily="34" charset="0"/>
                        </a:rPr>
                        <a:t>Don’t bother, it’s only a tie</a:t>
                      </a:r>
                    </a:p>
                    <a:p>
                      <a:pPr marL="342900" lvl="0" indent="-342900" algn="l">
                        <a:spcAft>
                          <a:spcPts val="0"/>
                        </a:spcAft>
                        <a:buFont typeface="Symbol" pitchFamily="2" charset="2"/>
                        <a:buChar char=""/>
                      </a:pPr>
                      <a:endParaRPr lang="en-GB" sz="1400" b="0" dirty="0">
                        <a:solidFill>
                          <a:schemeClr val="tx1"/>
                        </a:solidFill>
                        <a:effectLst/>
                        <a:latin typeface="Century Gothic" panose="020B0502020202020204" pitchFamily="34" charset="0"/>
                      </a:endParaRPr>
                    </a:p>
                  </a:txBody>
                  <a:tcPr marL="63375" marR="633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4619082"/>
                  </a:ext>
                </a:extLst>
              </a:tr>
            </a:tbl>
          </a:graphicData>
        </a:graphic>
      </p:graphicFrame>
    </p:spTree>
    <p:extLst>
      <p:ext uri="{BB962C8B-B14F-4D97-AF65-F5344CB8AC3E}">
        <p14:creationId xmlns:p14="http://schemas.microsoft.com/office/powerpoint/2010/main" val="192448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A0766A3A-AEC9-5B4C-9670-81A762F4FA37}"/>
              </a:ext>
            </a:extLst>
          </p:cNvPr>
          <p:cNvPicPr>
            <a:picLocks noChangeAspect="1"/>
          </p:cNvPicPr>
          <p:nvPr/>
        </p:nvPicPr>
        <p:blipFill>
          <a:blip r:embed="rId2"/>
          <a:stretch>
            <a:fillRect/>
          </a:stretch>
        </p:blipFill>
        <p:spPr>
          <a:xfrm rot="10800000">
            <a:off x="1141669" y="0"/>
            <a:ext cx="5716331" cy="9144000"/>
          </a:xfrm>
          <a:prstGeom prst="rect">
            <a:avLst/>
          </a:prstGeom>
        </p:spPr>
      </p:pic>
      <p:sp>
        <p:nvSpPr>
          <p:cNvPr id="7" name="Rectangle 6">
            <a:extLst>
              <a:ext uri="{FF2B5EF4-FFF2-40B4-BE49-F238E27FC236}">
                <a16:creationId xmlns:a16="http://schemas.microsoft.com/office/drawing/2014/main" id="{7E2E20F8-346B-0B42-9FDB-9A6BED0726CB}"/>
              </a:ext>
            </a:extLst>
          </p:cNvPr>
          <p:cNvSpPr/>
          <p:nvPr/>
        </p:nvSpPr>
        <p:spPr>
          <a:xfrm>
            <a:off x="2227810" y="-1"/>
            <a:ext cx="2975956" cy="266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D766C32-51E0-3540-BD52-B95438FD01D3}"/>
              </a:ext>
            </a:extLst>
          </p:cNvPr>
          <p:cNvSpPr/>
          <p:nvPr/>
        </p:nvSpPr>
        <p:spPr>
          <a:xfrm>
            <a:off x="532016" y="7826434"/>
            <a:ext cx="1213658" cy="131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p Ribbon 11">
            <a:extLst>
              <a:ext uri="{FF2B5EF4-FFF2-40B4-BE49-F238E27FC236}">
                <a16:creationId xmlns:a16="http://schemas.microsoft.com/office/drawing/2014/main" id="{390C9874-8A47-3B41-B88B-B503969330B7}"/>
              </a:ext>
            </a:extLst>
          </p:cNvPr>
          <p:cNvSpPr/>
          <p:nvPr/>
        </p:nvSpPr>
        <p:spPr>
          <a:xfrm rot="16200000">
            <a:off x="-3632660" y="4231177"/>
            <a:ext cx="8329351" cy="681644"/>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Bradley Hand" pitchFamily="2" charset="77"/>
                <a:cs typeface="Geeza Pro" panose="02000400000000000000" pitchFamily="2" charset="-78"/>
              </a:rPr>
              <a:t>Primary School Memories</a:t>
            </a:r>
          </a:p>
        </p:txBody>
      </p:sp>
    </p:spTree>
    <p:extLst>
      <p:ext uri="{BB962C8B-B14F-4D97-AF65-F5344CB8AC3E}">
        <p14:creationId xmlns:p14="http://schemas.microsoft.com/office/powerpoint/2010/main" val="884246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67142273-232D-A944-A84E-2623EE9F8FFD}"/>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a:t>
            </a:r>
          </a:p>
          <a:p>
            <a:pPr algn="ctr"/>
            <a:r>
              <a:rPr lang="en-GB" sz="2400" dirty="0">
                <a:solidFill>
                  <a:schemeClr val="tx1"/>
                </a:solidFill>
                <a:latin typeface="Bradley Hand" pitchFamily="2" charset="77"/>
                <a:cs typeface="Geeza Pro" panose="02000400000000000000" pitchFamily="2" charset="-78"/>
              </a:rPr>
              <a:t>Goal Setting</a:t>
            </a:r>
          </a:p>
        </p:txBody>
      </p:sp>
      <p:pic>
        <p:nvPicPr>
          <p:cNvPr id="5" name="Picture 4">
            <a:extLst>
              <a:ext uri="{FF2B5EF4-FFF2-40B4-BE49-F238E27FC236}">
                <a16:creationId xmlns:a16="http://schemas.microsoft.com/office/drawing/2014/main" id="{015F8B49-41CD-0D41-A2AD-0E9AD75C677E}"/>
              </a:ext>
            </a:extLst>
          </p:cNvPr>
          <p:cNvPicPr>
            <a:picLocks noChangeAspect="1"/>
          </p:cNvPicPr>
          <p:nvPr/>
        </p:nvPicPr>
        <p:blipFill rotWithShape="1">
          <a:blip r:embed="rId2"/>
          <a:srcRect l="2509" t="21200" r="2654" b="22364"/>
          <a:stretch/>
        </p:blipFill>
        <p:spPr>
          <a:xfrm>
            <a:off x="0" y="2272258"/>
            <a:ext cx="6858000" cy="3371308"/>
          </a:xfrm>
          <a:prstGeom prst="rect">
            <a:avLst/>
          </a:prstGeom>
        </p:spPr>
      </p:pic>
      <p:sp>
        <p:nvSpPr>
          <p:cNvPr id="9" name="Rectangle 8">
            <a:extLst>
              <a:ext uri="{FF2B5EF4-FFF2-40B4-BE49-F238E27FC236}">
                <a16:creationId xmlns:a16="http://schemas.microsoft.com/office/drawing/2014/main" id="{166FEAE7-7CF6-1349-8B38-5E00E8DB28AA}"/>
              </a:ext>
            </a:extLst>
          </p:cNvPr>
          <p:cNvSpPr/>
          <p:nvPr/>
        </p:nvSpPr>
        <p:spPr>
          <a:xfrm>
            <a:off x="0" y="1318360"/>
            <a:ext cx="6857999" cy="1077218"/>
          </a:xfrm>
          <a:prstGeom prst="rect">
            <a:avLst/>
          </a:prstGeom>
        </p:spPr>
        <p:txBody>
          <a:bodyPr wrap="square">
            <a:spAutoFit/>
          </a:bodyPr>
          <a:lstStyle/>
          <a:p>
            <a:pPr algn="ctr"/>
            <a:r>
              <a:rPr lang="en-GB" sz="1600" dirty="0">
                <a:latin typeface="Century Gothic" panose="020B0502020202020204" pitchFamily="34" charset="0"/>
              </a:rPr>
              <a:t>When you go to Secondary School, you will learn and improve skills you have practiced in Primary School. In the goal, use the list to write in skills or things you’d like to learn or build on during your time in Ysgol </a:t>
            </a:r>
            <a:r>
              <a:rPr lang="en-GB" sz="1600" dirty="0" err="1">
                <a:latin typeface="Century Gothic" panose="020B0502020202020204" pitchFamily="34" charset="0"/>
              </a:rPr>
              <a:t>Rhiwabon</a:t>
            </a:r>
            <a:endParaRPr lang="en-GB" sz="1600" dirty="0">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8EBA48EB-4BB3-404A-8689-8A417BE04398}"/>
              </a:ext>
            </a:extLst>
          </p:cNvPr>
          <p:cNvGraphicFramePr>
            <a:graphicFrameLocks noGrp="1"/>
          </p:cNvGraphicFramePr>
          <p:nvPr>
            <p:extLst>
              <p:ext uri="{D42A27DB-BD31-4B8C-83A1-F6EECF244321}">
                <p14:modId xmlns:p14="http://schemas.microsoft.com/office/powerpoint/2010/main" val="3488377498"/>
              </p:ext>
            </p:extLst>
          </p:nvPr>
        </p:nvGraphicFramePr>
        <p:xfrm>
          <a:off x="0" y="5437587"/>
          <a:ext cx="6858000" cy="3730842"/>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489469">
                <a:tc>
                  <a:txBody>
                    <a:bodyPr/>
                    <a:lstStyle/>
                    <a:p>
                      <a:pPr algn="ctr"/>
                      <a:r>
                        <a:rPr lang="en-GB" sz="1100" b="0" dirty="0">
                          <a:solidFill>
                            <a:schemeClr val="tx1"/>
                          </a:solidFill>
                          <a:latin typeface="Century Gothic" panose="020B0502020202020204" pitchFamily="34" charset="0"/>
                        </a:rPr>
                        <a:t>Learn</a:t>
                      </a:r>
                      <a:r>
                        <a:rPr lang="en-GB" sz="1100" b="0" baseline="0" dirty="0">
                          <a:solidFill>
                            <a:schemeClr val="tx1"/>
                          </a:solidFill>
                          <a:latin typeface="Century Gothic" panose="020B0502020202020204" pitchFamily="34" charset="0"/>
                        </a:rPr>
                        <a:t> to play a musical instrument</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Volunteer in the local community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Travel to another country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9469">
                <a:tc>
                  <a:txBody>
                    <a:bodyPr/>
                    <a:lstStyle/>
                    <a:p>
                      <a:pPr algn="ctr"/>
                      <a:r>
                        <a:rPr lang="en-GB" sz="1100" b="0" dirty="0">
                          <a:solidFill>
                            <a:schemeClr val="tx1"/>
                          </a:solidFill>
                          <a:latin typeface="Century Gothic" panose="020B0502020202020204" pitchFamily="34" charset="0"/>
                        </a:rPr>
                        <a:t>Play for a school team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latin typeface="Century Gothic" panose="020B0502020202020204" pitchFamily="34" charset="0"/>
                        </a:rPr>
                        <a:t>Speak</a:t>
                      </a:r>
                      <a:r>
                        <a:rPr lang="en-GB" sz="1100" b="0" baseline="0" dirty="0">
                          <a:solidFill>
                            <a:schemeClr val="tx1"/>
                          </a:solidFill>
                          <a:latin typeface="Century Gothic" panose="020B0502020202020204" pitchFamily="34" charset="0"/>
                        </a:rPr>
                        <a:t> another language</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Take care</a:t>
                      </a:r>
                      <a:r>
                        <a:rPr lang="en-GB" sz="1100" b="0" baseline="0" dirty="0">
                          <a:solidFill>
                            <a:schemeClr val="tx1"/>
                          </a:solidFill>
                          <a:latin typeface="Century Gothic" panose="020B0502020202020204" pitchFamily="34" charset="0"/>
                        </a:rPr>
                        <a:t> of the school garden</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9469">
                <a:tc>
                  <a:txBody>
                    <a:bodyPr/>
                    <a:lstStyle/>
                    <a:p>
                      <a:pPr algn="ctr"/>
                      <a:r>
                        <a:rPr lang="en-GB" sz="1100" b="0" dirty="0">
                          <a:solidFill>
                            <a:schemeClr val="tx1"/>
                          </a:solidFill>
                          <a:latin typeface="Century Gothic" panose="020B0502020202020204" pitchFamily="34" charset="0"/>
                        </a:rPr>
                        <a:t>Learn how to manage</a:t>
                      </a:r>
                      <a:r>
                        <a:rPr lang="en-GB" sz="1100" b="0" baseline="0" dirty="0">
                          <a:solidFill>
                            <a:schemeClr val="tx1"/>
                          </a:solidFill>
                          <a:latin typeface="Century Gothic" panose="020B0502020202020204" pitchFamily="34" charset="0"/>
                        </a:rPr>
                        <a:t> money</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Taste food from another country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Walk the school</a:t>
                      </a:r>
                      <a:r>
                        <a:rPr lang="en-GB" sz="1100" b="0" baseline="0" dirty="0">
                          <a:solidFill>
                            <a:schemeClr val="tx1"/>
                          </a:solidFill>
                          <a:latin typeface="Century Gothic" panose="020B0502020202020204" pitchFamily="34" charset="0"/>
                        </a:rPr>
                        <a:t> dog</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9469">
                <a:tc>
                  <a:txBody>
                    <a:bodyPr/>
                    <a:lstStyle/>
                    <a:p>
                      <a:pPr algn="ctr"/>
                      <a:r>
                        <a:rPr lang="en-GB" sz="1100" b="0" dirty="0">
                          <a:solidFill>
                            <a:schemeClr val="tx1"/>
                          </a:solidFill>
                          <a:latin typeface="Century Gothic" panose="020B0502020202020204" pitchFamily="34" charset="0"/>
                        </a:rPr>
                        <a:t>Cook</a:t>
                      </a:r>
                      <a:r>
                        <a:rPr lang="en-GB" sz="1100" b="0" baseline="0" dirty="0">
                          <a:solidFill>
                            <a:schemeClr val="tx1"/>
                          </a:solidFill>
                          <a:latin typeface="Century Gothic" panose="020B0502020202020204" pitchFamily="34" charset="0"/>
                        </a:rPr>
                        <a:t> a new meal from scratch</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Read new books</a:t>
                      </a:r>
                      <a:r>
                        <a:rPr lang="en-GB" sz="1100" b="0" baseline="0" dirty="0">
                          <a:solidFill>
                            <a:schemeClr val="tx1"/>
                          </a:solidFill>
                          <a:latin typeface="Century Gothic" panose="020B0502020202020204" pitchFamily="34" charset="0"/>
                        </a:rPr>
                        <a:t> </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Take</a:t>
                      </a:r>
                      <a:r>
                        <a:rPr lang="en-GB" sz="1100" b="0" baseline="0" dirty="0">
                          <a:solidFill>
                            <a:schemeClr val="tx1"/>
                          </a:solidFill>
                          <a:latin typeface="Century Gothic" panose="020B0502020202020204" pitchFamily="34" charset="0"/>
                        </a:rPr>
                        <a:t> part in a fancy dress day</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7014">
                <a:tc>
                  <a:txBody>
                    <a:bodyPr/>
                    <a:lstStyle/>
                    <a:p>
                      <a:pPr algn="ctr"/>
                      <a:r>
                        <a:rPr lang="en-GB" sz="1100" b="0" dirty="0">
                          <a:solidFill>
                            <a:schemeClr val="tx1"/>
                          </a:solidFill>
                          <a:latin typeface="Century Gothic" panose="020B0502020202020204" pitchFamily="34" charset="0"/>
                        </a:rPr>
                        <a:t>Create a</a:t>
                      </a:r>
                      <a:r>
                        <a:rPr lang="en-GB" sz="1100" b="0" baseline="0" dirty="0">
                          <a:solidFill>
                            <a:schemeClr val="tx1"/>
                          </a:solidFill>
                          <a:latin typeface="Century Gothic" panose="020B0502020202020204" pitchFamily="34" charset="0"/>
                        </a:rPr>
                        <a:t> piece of art</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Raise money for charity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Become</a:t>
                      </a:r>
                      <a:r>
                        <a:rPr lang="en-GB" sz="1100" b="0" baseline="0" dirty="0">
                          <a:solidFill>
                            <a:schemeClr val="tx1"/>
                          </a:solidFill>
                          <a:latin typeface="Century Gothic" panose="020B0502020202020204" pitchFamily="34" charset="0"/>
                        </a:rPr>
                        <a:t> Head Boy or Girl</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97014">
                <a:tc>
                  <a:txBody>
                    <a:bodyPr/>
                    <a:lstStyle/>
                    <a:p>
                      <a:pPr algn="ctr"/>
                      <a:r>
                        <a:rPr lang="en-GB" sz="1100" b="0" dirty="0">
                          <a:solidFill>
                            <a:schemeClr val="tx1"/>
                          </a:solidFill>
                          <a:latin typeface="Century Gothic" panose="020B0502020202020204" pitchFamily="34" charset="0"/>
                        </a:rPr>
                        <a:t>Learn how to read a map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Join</a:t>
                      </a:r>
                      <a:r>
                        <a:rPr lang="en-GB" sz="1100" b="0" baseline="0" dirty="0">
                          <a:solidFill>
                            <a:schemeClr val="tx1"/>
                          </a:solidFill>
                          <a:latin typeface="Century Gothic" panose="020B0502020202020204" pitchFamily="34" charset="0"/>
                        </a:rPr>
                        <a:t> an after school club</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Learn to dance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89469">
                <a:tc>
                  <a:txBody>
                    <a:bodyPr/>
                    <a:lstStyle/>
                    <a:p>
                      <a:pPr algn="ctr"/>
                      <a:r>
                        <a:rPr lang="en-GB" sz="1100" b="0" dirty="0">
                          <a:solidFill>
                            <a:schemeClr val="tx1"/>
                          </a:solidFill>
                          <a:latin typeface="Century Gothic" panose="020B0502020202020204" pitchFamily="34" charset="0"/>
                        </a:rPr>
                        <a:t>Use computers to create your own website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latin typeface="Century Gothic" panose="020B0502020202020204" pitchFamily="34" charset="0"/>
                        </a:rPr>
                        <a:t>Represent your school in a national competition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Improve</a:t>
                      </a:r>
                      <a:r>
                        <a:rPr lang="en-GB" sz="1100" b="0" baseline="0" dirty="0">
                          <a:solidFill>
                            <a:schemeClr val="tx1"/>
                          </a:solidFill>
                          <a:latin typeface="Century Gothic" panose="020B0502020202020204" pitchFamily="34" charset="0"/>
                        </a:rPr>
                        <a:t> your singing</a:t>
                      </a:r>
                      <a:endParaRPr lang="en-GB" sz="1100" b="0" dirty="0">
                        <a:solidFill>
                          <a:schemeClr val="tx1"/>
                        </a:solidFill>
                        <a:latin typeface="Century Gothic" panose="020B050202020202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89469">
                <a:tc>
                  <a:txBody>
                    <a:bodyPr/>
                    <a:lstStyle/>
                    <a:p>
                      <a:pPr algn="ctr"/>
                      <a:r>
                        <a:rPr lang="en-GB" sz="1100" b="0" dirty="0">
                          <a:solidFill>
                            <a:schemeClr val="tx1"/>
                          </a:solidFill>
                          <a:latin typeface="Century Gothic" panose="020B0502020202020204" pitchFamily="34" charset="0"/>
                        </a:rPr>
                        <a:t>Make new friends from other schools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Work as part of a team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b="0" dirty="0">
                          <a:solidFill>
                            <a:schemeClr val="tx1"/>
                          </a:solidFill>
                          <a:latin typeface="Century Gothic" panose="020B0502020202020204" pitchFamily="34" charset="0"/>
                        </a:rPr>
                        <a:t>Be in a school play or production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65122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CDB4570F-0D37-BF42-9273-0454A208B519}"/>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Keeping Healthy &amp; Safe</a:t>
            </a:r>
          </a:p>
        </p:txBody>
      </p:sp>
      <p:sp>
        <p:nvSpPr>
          <p:cNvPr id="7" name="Rectangle 6">
            <a:extLst>
              <a:ext uri="{FF2B5EF4-FFF2-40B4-BE49-F238E27FC236}">
                <a16:creationId xmlns:a16="http://schemas.microsoft.com/office/drawing/2014/main" id="{F3A7DD9D-E93A-1B4F-85A3-E464A76E7A7C}"/>
              </a:ext>
            </a:extLst>
          </p:cNvPr>
          <p:cNvSpPr/>
          <p:nvPr/>
        </p:nvSpPr>
        <p:spPr>
          <a:xfrm>
            <a:off x="0" y="1268725"/>
            <a:ext cx="6857999" cy="1261884"/>
          </a:xfrm>
          <a:prstGeom prst="rect">
            <a:avLst/>
          </a:prstGeom>
        </p:spPr>
        <p:txBody>
          <a:bodyPr wrap="square">
            <a:spAutoFit/>
          </a:bodyPr>
          <a:lstStyle/>
          <a:p>
            <a:pPr algn="ctr"/>
            <a:r>
              <a:rPr lang="en-GB" sz="1600" b="1" dirty="0">
                <a:latin typeface="Century Gothic" panose="020B0502020202020204" pitchFamily="34" charset="0"/>
              </a:rPr>
              <a:t>Screen Time</a:t>
            </a:r>
          </a:p>
          <a:p>
            <a:pPr algn="ctr"/>
            <a:endParaRPr lang="en-GB" sz="1050" dirty="0">
              <a:latin typeface="Century Gothic" panose="020B0502020202020204" pitchFamily="34" charset="0"/>
            </a:endParaRPr>
          </a:p>
          <a:p>
            <a:pPr algn="ctr"/>
            <a:r>
              <a:rPr lang="en-GB" sz="1600" dirty="0">
                <a:latin typeface="Century Gothic" panose="020B0502020202020204" pitchFamily="34" charset="0"/>
              </a:rPr>
              <a:t>It’s very important to agree on how much time you will spend on screen and how to keep safe. Make an agreement together – and for things to think about see the bubbles below: </a:t>
            </a:r>
          </a:p>
        </p:txBody>
      </p:sp>
      <p:sp>
        <p:nvSpPr>
          <p:cNvPr id="8" name="Oval Callout 7">
            <a:extLst>
              <a:ext uri="{FF2B5EF4-FFF2-40B4-BE49-F238E27FC236}">
                <a16:creationId xmlns:a16="http://schemas.microsoft.com/office/drawing/2014/main" id="{2331CCF7-C31E-3948-BB7E-7F031FA5E04A}"/>
              </a:ext>
            </a:extLst>
          </p:cNvPr>
          <p:cNvSpPr/>
          <p:nvPr/>
        </p:nvSpPr>
        <p:spPr>
          <a:xfrm>
            <a:off x="5172139" y="2798356"/>
            <a:ext cx="1663146" cy="1014153"/>
          </a:xfrm>
          <a:prstGeom prst="wedgeEllipseCallout">
            <a:avLst>
              <a:gd name="adj1" fmla="val -50184"/>
              <a:gd name="adj2" fmla="val 669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4. Hours watching TV</a:t>
            </a:r>
          </a:p>
        </p:txBody>
      </p:sp>
      <p:sp>
        <p:nvSpPr>
          <p:cNvPr id="39" name="Oval Callout 38">
            <a:extLst>
              <a:ext uri="{FF2B5EF4-FFF2-40B4-BE49-F238E27FC236}">
                <a16:creationId xmlns:a16="http://schemas.microsoft.com/office/drawing/2014/main" id="{49E49D4D-7C24-1C4F-9D1E-045AA29B5808}"/>
              </a:ext>
            </a:extLst>
          </p:cNvPr>
          <p:cNvSpPr/>
          <p:nvPr/>
        </p:nvSpPr>
        <p:spPr>
          <a:xfrm>
            <a:off x="4868126" y="4277260"/>
            <a:ext cx="1936865" cy="1261883"/>
          </a:xfrm>
          <a:prstGeom prst="wedgeEllipseCallout">
            <a:avLst>
              <a:gd name="adj1" fmla="val 47762"/>
              <a:gd name="adj2" fmla="val 537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5. Stopping screens an hour before bedtime </a:t>
            </a:r>
          </a:p>
        </p:txBody>
      </p:sp>
      <p:sp>
        <p:nvSpPr>
          <p:cNvPr id="40" name="Oval Callout 39">
            <a:extLst>
              <a:ext uri="{FF2B5EF4-FFF2-40B4-BE49-F238E27FC236}">
                <a16:creationId xmlns:a16="http://schemas.microsoft.com/office/drawing/2014/main" id="{C1433D3A-EA7C-1145-AB1C-A21240FB5F5F}"/>
              </a:ext>
            </a:extLst>
          </p:cNvPr>
          <p:cNvSpPr/>
          <p:nvPr/>
        </p:nvSpPr>
        <p:spPr>
          <a:xfrm>
            <a:off x="41903" y="5334199"/>
            <a:ext cx="1936864" cy="1014153"/>
          </a:xfrm>
          <a:prstGeom prst="wedgeEllipseCallout">
            <a:avLst>
              <a:gd name="adj1" fmla="val 59394"/>
              <a:gd name="adj2" fmla="val -428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3. Playing computer games </a:t>
            </a:r>
          </a:p>
        </p:txBody>
      </p:sp>
      <p:sp>
        <p:nvSpPr>
          <p:cNvPr id="41" name="Oval Callout 40">
            <a:extLst>
              <a:ext uri="{FF2B5EF4-FFF2-40B4-BE49-F238E27FC236}">
                <a16:creationId xmlns:a16="http://schemas.microsoft.com/office/drawing/2014/main" id="{A993C295-BA32-EA48-8BC1-FCFCE871A950}"/>
              </a:ext>
            </a:extLst>
          </p:cNvPr>
          <p:cNvSpPr/>
          <p:nvPr/>
        </p:nvSpPr>
        <p:spPr>
          <a:xfrm>
            <a:off x="18160" y="3944645"/>
            <a:ext cx="2034541" cy="1014153"/>
          </a:xfrm>
          <a:prstGeom prst="wedgeEllipseCallout">
            <a:avLst>
              <a:gd name="adj1" fmla="val -44606"/>
              <a:gd name="adj2" fmla="val 695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2. Use of social media and settings </a:t>
            </a:r>
          </a:p>
        </p:txBody>
      </p:sp>
      <p:sp>
        <p:nvSpPr>
          <p:cNvPr id="42" name="Oval Callout 41">
            <a:extLst>
              <a:ext uri="{FF2B5EF4-FFF2-40B4-BE49-F238E27FC236}">
                <a16:creationId xmlns:a16="http://schemas.microsoft.com/office/drawing/2014/main" id="{D802F186-F971-F345-BA7A-3C5963ED71A1}"/>
              </a:ext>
            </a:extLst>
          </p:cNvPr>
          <p:cNvSpPr/>
          <p:nvPr/>
        </p:nvSpPr>
        <p:spPr>
          <a:xfrm>
            <a:off x="22715" y="2499844"/>
            <a:ext cx="1815257" cy="1218359"/>
          </a:xfrm>
          <a:prstGeom prst="wedgeEllipseCallout">
            <a:avLst>
              <a:gd name="adj1" fmla="val 48446"/>
              <a:gd name="adj2" fmla="val 590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1. Being on the phone e.g. at mealtimes </a:t>
            </a:r>
          </a:p>
        </p:txBody>
      </p:sp>
      <p:sp>
        <p:nvSpPr>
          <p:cNvPr id="43" name="Rectangle 42">
            <a:extLst>
              <a:ext uri="{FF2B5EF4-FFF2-40B4-BE49-F238E27FC236}">
                <a16:creationId xmlns:a16="http://schemas.microsoft.com/office/drawing/2014/main" id="{69616047-BACD-C14D-914C-CA082C5A7DE6}"/>
              </a:ext>
            </a:extLst>
          </p:cNvPr>
          <p:cNvSpPr/>
          <p:nvPr/>
        </p:nvSpPr>
        <p:spPr>
          <a:xfrm>
            <a:off x="2225302" y="2693905"/>
            <a:ext cx="2726141" cy="307777"/>
          </a:xfrm>
          <a:prstGeom prst="rect">
            <a:avLst/>
          </a:prstGeom>
        </p:spPr>
        <p:txBody>
          <a:bodyPr wrap="square">
            <a:spAutoFit/>
          </a:bodyPr>
          <a:lstStyle/>
          <a:p>
            <a:pPr algn="ctr"/>
            <a:r>
              <a:rPr lang="en-GB" sz="1400" b="1" dirty="0">
                <a:solidFill>
                  <a:srgbClr val="33AFBF"/>
                </a:solidFill>
                <a:latin typeface="Century Gothic" panose="020B0502020202020204" pitchFamily="34" charset="0"/>
                <a:cs typeface="Calibri" panose="020F0502020204030204" pitchFamily="34" charset="0"/>
              </a:rPr>
              <a:t>Screen Time Agreement</a:t>
            </a:r>
            <a:endParaRPr lang="en-GB" sz="1400" dirty="0">
              <a:latin typeface="Century Gothic" panose="020B0502020202020204" pitchFamily="34" charset="0"/>
              <a:cs typeface="Calibri" panose="020F0502020204030204" pitchFamily="34" charset="0"/>
            </a:endParaRPr>
          </a:p>
        </p:txBody>
      </p:sp>
      <p:sp>
        <p:nvSpPr>
          <p:cNvPr id="44" name="Rounded Rectangle 43">
            <a:extLst>
              <a:ext uri="{FF2B5EF4-FFF2-40B4-BE49-F238E27FC236}">
                <a16:creationId xmlns:a16="http://schemas.microsoft.com/office/drawing/2014/main" id="{62601BF5-FE7F-B042-A9DF-AA355BEB6A3A}"/>
              </a:ext>
            </a:extLst>
          </p:cNvPr>
          <p:cNvSpPr/>
          <p:nvPr/>
        </p:nvSpPr>
        <p:spPr>
          <a:xfrm>
            <a:off x="2141985" y="2605209"/>
            <a:ext cx="2726141" cy="398112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5FB7FAF1-99CB-664F-B98F-F486C1C80F68}"/>
              </a:ext>
            </a:extLst>
          </p:cNvPr>
          <p:cNvPicPr>
            <a:picLocks noChangeAspect="1"/>
          </p:cNvPicPr>
          <p:nvPr/>
        </p:nvPicPr>
        <p:blipFill>
          <a:blip r:embed="rId2"/>
          <a:stretch>
            <a:fillRect/>
          </a:stretch>
        </p:blipFill>
        <p:spPr>
          <a:xfrm>
            <a:off x="1972125" y="2472362"/>
            <a:ext cx="478334" cy="476208"/>
          </a:xfrm>
          <a:prstGeom prst="rect">
            <a:avLst/>
          </a:prstGeom>
        </p:spPr>
      </p:pic>
      <p:sp>
        <p:nvSpPr>
          <p:cNvPr id="9" name="TextBox 8">
            <a:extLst>
              <a:ext uri="{FF2B5EF4-FFF2-40B4-BE49-F238E27FC236}">
                <a16:creationId xmlns:a16="http://schemas.microsoft.com/office/drawing/2014/main" id="{7EA8778D-CDB1-5348-8C9C-0A1525D23EBE}"/>
              </a:ext>
            </a:extLst>
          </p:cNvPr>
          <p:cNvSpPr txBox="1"/>
          <p:nvPr/>
        </p:nvSpPr>
        <p:spPr>
          <a:xfrm>
            <a:off x="2225302" y="3114263"/>
            <a:ext cx="2532228" cy="3139321"/>
          </a:xfrm>
          <a:prstGeom prst="rect">
            <a:avLst/>
          </a:prstGeom>
          <a:noFill/>
        </p:spPr>
        <p:txBody>
          <a:bodyPr wrap="square" rtlCol="0">
            <a:spAutoFit/>
          </a:bodyPr>
          <a:lstStyle/>
          <a:p>
            <a:r>
              <a:rPr lang="en-GB" sz="2200" dirty="0">
                <a:latin typeface="Century Gothic" panose="020B0502020202020204" pitchFamily="34" charset="0"/>
              </a:rPr>
              <a:t>1…………………...</a:t>
            </a:r>
          </a:p>
          <a:p>
            <a:endParaRPr lang="en-GB" sz="2200" dirty="0">
              <a:latin typeface="Century Gothic" panose="020B0502020202020204" pitchFamily="34" charset="0"/>
            </a:endParaRPr>
          </a:p>
          <a:p>
            <a:r>
              <a:rPr lang="en-GB" sz="2200" dirty="0">
                <a:latin typeface="Century Gothic" panose="020B0502020202020204" pitchFamily="34" charset="0"/>
              </a:rPr>
              <a:t>2…………………...</a:t>
            </a:r>
          </a:p>
          <a:p>
            <a:endParaRPr lang="en-GB" sz="2200" dirty="0">
              <a:latin typeface="Century Gothic" panose="020B0502020202020204" pitchFamily="34" charset="0"/>
            </a:endParaRPr>
          </a:p>
          <a:p>
            <a:r>
              <a:rPr lang="en-GB" sz="2200" dirty="0">
                <a:latin typeface="Century Gothic" panose="020B0502020202020204" pitchFamily="34" charset="0"/>
              </a:rPr>
              <a:t>3…………………...</a:t>
            </a:r>
          </a:p>
          <a:p>
            <a:endParaRPr lang="en-GB" sz="2200" dirty="0">
              <a:latin typeface="Century Gothic" panose="020B0502020202020204" pitchFamily="34" charset="0"/>
            </a:endParaRPr>
          </a:p>
          <a:p>
            <a:r>
              <a:rPr lang="en-GB" sz="2200" dirty="0">
                <a:latin typeface="Century Gothic" panose="020B0502020202020204" pitchFamily="34" charset="0"/>
              </a:rPr>
              <a:t>4…………………...</a:t>
            </a:r>
          </a:p>
          <a:p>
            <a:endParaRPr lang="en-GB" sz="2200" dirty="0">
              <a:latin typeface="Century Gothic" panose="020B0502020202020204" pitchFamily="34" charset="0"/>
            </a:endParaRPr>
          </a:p>
          <a:p>
            <a:r>
              <a:rPr lang="en-GB" sz="2200" dirty="0">
                <a:latin typeface="Century Gothic" panose="020B0502020202020204" pitchFamily="34" charset="0"/>
              </a:rPr>
              <a:t>5…………………...</a:t>
            </a:r>
          </a:p>
        </p:txBody>
      </p:sp>
      <p:sp>
        <p:nvSpPr>
          <p:cNvPr id="10" name="Rectangle 9">
            <a:extLst>
              <a:ext uri="{FF2B5EF4-FFF2-40B4-BE49-F238E27FC236}">
                <a16:creationId xmlns:a16="http://schemas.microsoft.com/office/drawing/2014/main" id="{EFCD80BB-9EDF-EC4B-879D-674CDAF41108}"/>
              </a:ext>
            </a:extLst>
          </p:cNvPr>
          <p:cNvSpPr/>
          <p:nvPr/>
        </p:nvSpPr>
        <p:spPr>
          <a:xfrm>
            <a:off x="344321" y="6652075"/>
            <a:ext cx="6294189" cy="584775"/>
          </a:xfrm>
          <a:prstGeom prst="rect">
            <a:avLst/>
          </a:prstGeom>
        </p:spPr>
        <p:txBody>
          <a:bodyPr wrap="square">
            <a:spAutoFit/>
          </a:bodyPr>
          <a:lstStyle/>
          <a:p>
            <a:pPr algn="ctr"/>
            <a:r>
              <a:rPr lang="en-GB" sz="1600" dirty="0">
                <a:latin typeface="Century Gothic" panose="020B0502020202020204" pitchFamily="34" charset="0"/>
              </a:rPr>
              <a:t>Keep a record of exercise you have taken over the summer holidays and any family members that have been involved </a:t>
            </a:r>
          </a:p>
        </p:txBody>
      </p:sp>
      <p:graphicFrame>
        <p:nvGraphicFramePr>
          <p:cNvPr id="11" name="Table 10">
            <a:extLst>
              <a:ext uri="{FF2B5EF4-FFF2-40B4-BE49-F238E27FC236}">
                <a16:creationId xmlns:a16="http://schemas.microsoft.com/office/drawing/2014/main" id="{574D21B6-CE50-E945-BC4E-7614A0F51F7D}"/>
              </a:ext>
            </a:extLst>
          </p:cNvPr>
          <p:cNvGraphicFramePr>
            <a:graphicFrameLocks noGrp="1"/>
          </p:cNvGraphicFramePr>
          <p:nvPr>
            <p:extLst>
              <p:ext uri="{D42A27DB-BD31-4B8C-83A1-F6EECF244321}">
                <p14:modId xmlns:p14="http://schemas.microsoft.com/office/powerpoint/2010/main" val="3717259975"/>
              </p:ext>
            </p:extLst>
          </p:nvPr>
        </p:nvGraphicFramePr>
        <p:xfrm>
          <a:off x="-1" y="7303108"/>
          <a:ext cx="6835284" cy="1840892"/>
        </p:xfrm>
        <a:graphic>
          <a:graphicData uri="http://schemas.openxmlformats.org/drawingml/2006/table">
            <a:tbl>
              <a:tblPr firstRow="1" bandRow="1">
                <a:tableStyleId>{5C22544A-7EE6-4342-B048-85BDC9FD1C3A}</a:tableStyleId>
              </a:tblPr>
              <a:tblGrid>
                <a:gridCol w="834888">
                  <a:extLst>
                    <a:ext uri="{9D8B030D-6E8A-4147-A177-3AD203B41FA5}">
                      <a16:colId xmlns:a16="http://schemas.microsoft.com/office/drawing/2014/main" val="3737313764"/>
                    </a:ext>
                  </a:extLst>
                </a:gridCol>
                <a:gridCol w="2743200">
                  <a:extLst>
                    <a:ext uri="{9D8B030D-6E8A-4147-A177-3AD203B41FA5}">
                      <a16:colId xmlns:a16="http://schemas.microsoft.com/office/drawing/2014/main" val="1893628702"/>
                    </a:ext>
                  </a:extLst>
                </a:gridCol>
                <a:gridCol w="1548375">
                  <a:extLst>
                    <a:ext uri="{9D8B030D-6E8A-4147-A177-3AD203B41FA5}">
                      <a16:colId xmlns:a16="http://schemas.microsoft.com/office/drawing/2014/main" val="1373984396"/>
                    </a:ext>
                  </a:extLst>
                </a:gridCol>
                <a:gridCol w="1708821">
                  <a:extLst>
                    <a:ext uri="{9D8B030D-6E8A-4147-A177-3AD203B41FA5}">
                      <a16:colId xmlns:a16="http://schemas.microsoft.com/office/drawing/2014/main" val="881188284"/>
                    </a:ext>
                  </a:extLst>
                </a:gridCol>
              </a:tblGrid>
              <a:tr h="426349">
                <a:tc>
                  <a:txBody>
                    <a:bodyPr/>
                    <a:lstStyle/>
                    <a:p>
                      <a:pPr algn="ctr"/>
                      <a:r>
                        <a:rPr lang="en-GB" sz="1600" dirty="0">
                          <a:solidFill>
                            <a:schemeClr val="tx1"/>
                          </a:solidFill>
                          <a:latin typeface="Century Gothic" panose="020B0502020202020204" pitchFamily="34" charset="0"/>
                        </a:rPr>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Century Gothic" panose="020B0502020202020204" pitchFamily="34" charset="0"/>
                        </a:rPr>
                        <a:t>Exercise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Century Gothic" panose="020B0502020202020204" pitchFamily="34" charset="0"/>
                        </a:rPr>
                        <a:t>How long for?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solidFill>
                            <a:schemeClr val="tx1"/>
                          </a:solidFill>
                          <a:latin typeface="Century Gothic" panose="020B0502020202020204" pitchFamily="34" charset="0"/>
                        </a:rPr>
                        <a:t>With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9125155"/>
                  </a:ext>
                </a:extLst>
              </a:tr>
              <a:tr h="1414543">
                <a:tc>
                  <a:txBody>
                    <a:body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292615"/>
                  </a:ext>
                </a:extLst>
              </a:tr>
            </a:tbl>
          </a:graphicData>
        </a:graphic>
      </p:graphicFrame>
    </p:spTree>
    <p:extLst>
      <p:ext uri="{BB962C8B-B14F-4D97-AF65-F5344CB8AC3E}">
        <p14:creationId xmlns:p14="http://schemas.microsoft.com/office/powerpoint/2010/main" val="1050693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81991918"/>
              </p:ext>
            </p:extLst>
          </p:nvPr>
        </p:nvGraphicFramePr>
        <p:xfrm>
          <a:off x="411850" y="1318073"/>
          <a:ext cx="6049110" cy="5819338"/>
        </p:xfrm>
        <a:graphic>
          <a:graphicData uri="http://schemas.openxmlformats.org/drawingml/2006/table">
            <a:tbl>
              <a:tblPr firstRow="1" bandRow="1">
                <a:tableStyleId>{5C22544A-7EE6-4342-B048-85BDC9FD1C3A}</a:tableStyleId>
              </a:tblPr>
              <a:tblGrid>
                <a:gridCol w="355830">
                  <a:extLst>
                    <a:ext uri="{9D8B030D-6E8A-4147-A177-3AD203B41FA5}">
                      <a16:colId xmlns:a16="http://schemas.microsoft.com/office/drawing/2014/main" val="20000"/>
                    </a:ext>
                  </a:extLst>
                </a:gridCol>
                <a:gridCol w="355830">
                  <a:extLst>
                    <a:ext uri="{9D8B030D-6E8A-4147-A177-3AD203B41FA5}">
                      <a16:colId xmlns:a16="http://schemas.microsoft.com/office/drawing/2014/main" val="20001"/>
                    </a:ext>
                  </a:extLst>
                </a:gridCol>
                <a:gridCol w="355830">
                  <a:extLst>
                    <a:ext uri="{9D8B030D-6E8A-4147-A177-3AD203B41FA5}">
                      <a16:colId xmlns:a16="http://schemas.microsoft.com/office/drawing/2014/main" val="20002"/>
                    </a:ext>
                  </a:extLst>
                </a:gridCol>
                <a:gridCol w="355830">
                  <a:extLst>
                    <a:ext uri="{9D8B030D-6E8A-4147-A177-3AD203B41FA5}">
                      <a16:colId xmlns:a16="http://schemas.microsoft.com/office/drawing/2014/main" val="20003"/>
                    </a:ext>
                  </a:extLst>
                </a:gridCol>
                <a:gridCol w="355830">
                  <a:extLst>
                    <a:ext uri="{9D8B030D-6E8A-4147-A177-3AD203B41FA5}">
                      <a16:colId xmlns:a16="http://schemas.microsoft.com/office/drawing/2014/main" val="20004"/>
                    </a:ext>
                  </a:extLst>
                </a:gridCol>
                <a:gridCol w="355830">
                  <a:extLst>
                    <a:ext uri="{9D8B030D-6E8A-4147-A177-3AD203B41FA5}">
                      <a16:colId xmlns:a16="http://schemas.microsoft.com/office/drawing/2014/main" val="20005"/>
                    </a:ext>
                  </a:extLst>
                </a:gridCol>
                <a:gridCol w="355830">
                  <a:extLst>
                    <a:ext uri="{9D8B030D-6E8A-4147-A177-3AD203B41FA5}">
                      <a16:colId xmlns:a16="http://schemas.microsoft.com/office/drawing/2014/main" val="20006"/>
                    </a:ext>
                  </a:extLst>
                </a:gridCol>
                <a:gridCol w="355830">
                  <a:extLst>
                    <a:ext uri="{9D8B030D-6E8A-4147-A177-3AD203B41FA5}">
                      <a16:colId xmlns:a16="http://schemas.microsoft.com/office/drawing/2014/main" val="20007"/>
                    </a:ext>
                  </a:extLst>
                </a:gridCol>
                <a:gridCol w="355830">
                  <a:extLst>
                    <a:ext uri="{9D8B030D-6E8A-4147-A177-3AD203B41FA5}">
                      <a16:colId xmlns:a16="http://schemas.microsoft.com/office/drawing/2014/main" val="20008"/>
                    </a:ext>
                  </a:extLst>
                </a:gridCol>
                <a:gridCol w="355830">
                  <a:extLst>
                    <a:ext uri="{9D8B030D-6E8A-4147-A177-3AD203B41FA5}">
                      <a16:colId xmlns:a16="http://schemas.microsoft.com/office/drawing/2014/main" val="20009"/>
                    </a:ext>
                  </a:extLst>
                </a:gridCol>
                <a:gridCol w="355830">
                  <a:extLst>
                    <a:ext uri="{9D8B030D-6E8A-4147-A177-3AD203B41FA5}">
                      <a16:colId xmlns:a16="http://schemas.microsoft.com/office/drawing/2014/main" val="20010"/>
                    </a:ext>
                  </a:extLst>
                </a:gridCol>
                <a:gridCol w="355830">
                  <a:extLst>
                    <a:ext uri="{9D8B030D-6E8A-4147-A177-3AD203B41FA5}">
                      <a16:colId xmlns:a16="http://schemas.microsoft.com/office/drawing/2014/main" val="20011"/>
                    </a:ext>
                  </a:extLst>
                </a:gridCol>
                <a:gridCol w="355830">
                  <a:extLst>
                    <a:ext uri="{9D8B030D-6E8A-4147-A177-3AD203B41FA5}">
                      <a16:colId xmlns:a16="http://schemas.microsoft.com/office/drawing/2014/main" val="20012"/>
                    </a:ext>
                  </a:extLst>
                </a:gridCol>
                <a:gridCol w="355830">
                  <a:extLst>
                    <a:ext uri="{9D8B030D-6E8A-4147-A177-3AD203B41FA5}">
                      <a16:colId xmlns:a16="http://schemas.microsoft.com/office/drawing/2014/main" val="20013"/>
                    </a:ext>
                  </a:extLst>
                </a:gridCol>
                <a:gridCol w="355830">
                  <a:extLst>
                    <a:ext uri="{9D8B030D-6E8A-4147-A177-3AD203B41FA5}">
                      <a16:colId xmlns:a16="http://schemas.microsoft.com/office/drawing/2014/main" val="20014"/>
                    </a:ext>
                  </a:extLst>
                </a:gridCol>
                <a:gridCol w="355830">
                  <a:extLst>
                    <a:ext uri="{9D8B030D-6E8A-4147-A177-3AD203B41FA5}">
                      <a16:colId xmlns:a16="http://schemas.microsoft.com/office/drawing/2014/main" val="20015"/>
                    </a:ext>
                  </a:extLst>
                </a:gridCol>
                <a:gridCol w="355830">
                  <a:extLst>
                    <a:ext uri="{9D8B030D-6E8A-4147-A177-3AD203B41FA5}">
                      <a16:colId xmlns:a16="http://schemas.microsoft.com/office/drawing/2014/main" val="20016"/>
                    </a:ext>
                  </a:extLst>
                </a:gridCol>
              </a:tblGrid>
              <a:tr h="342314">
                <a:tc>
                  <a:txBody>
                    <a:bodyPr/>
                    <a:lstStyle/>
                    <a:p>
                      <a:pPr algn="ctr"/>
                      <a:r>
                        <a:rPr lang="en-GB" sz="1200" b="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F</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J</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2314">
                <a:tc>
                  <a:txBody>
                    <a:bodyPr/>
                    <a:lstStyle/>
                    <a:p>
                      <a:pPr algn="ctr"/>
                      <a:r>
                        <a:rPr lang="en-GB" sz="1200" dirty="0">
                          <a:solidFill>
                            <a:schemeClr val="tx1"/>
                          </a:solidFill>
                          <a:latin typeface="Century Gothic" panose="020B0502020202020204" pitchFamily="34" charset="0"/>
                        </a:rPr>
                        <a:t>F</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W</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42314">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D</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Z</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42314">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F</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D</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W</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42314">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42314">
                <a:tc>
                  <a:txBody>
                    <a:bodyPr/>
                    <a:lstStyle/>
                    <a:p>
                      <a:pPr algn="ctr"/>
                      <a:r>
                        <a:rPr lang="en-GB" sz="1200" dirty="0">
                          <a:solidFill>
                            <a:schemeClr val="tx1"/>
                          </a:solidFill>
                          <a:latin typeface="Century Gothic" panose="020B0502020202020204" pitchFamily="34" charset="0"/>
                        </a:rPr>
                        <a:t>J</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B</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42314">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B</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J</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Q</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X</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F</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42314">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D</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2314">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F</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42314">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V</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B</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42314">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42314">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D</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42314">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F</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K</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D</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42314">
                <a:tc>
                  <a:txBody>
                    <a:bodyPr/>
                    <a:lstStyle/>
                    <a:p>
                      <a:pPr algn="ctr"/>
                      <a:r>
                        <a:rPr lang="en-GB" sz="1200" dirty="0">
                          <a:solidFill>
                            <a:schemeClr val="tx1"/>
                          </a:solidFill>
                          <a:latin typeface="Century Gothic" panose="020B0502020202020204" pitchFamily="34" charset="0"/>
                        </a:rPr>
                        <a:t>H</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42314">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J</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V</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F</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E</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B</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K</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42314">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B</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A</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42314">
                <a:tc>
                  <a:txBody>
                    <a:bodyPr/>
                    <a:lstStyle/>
                    <a:p>
                      <a:pPr algn="ctr"/>
                      <a:r>
                        <a:rPr lang="en-GB" sz="1200" dirty="0">
                          <a:solidFill>
                            <a:schemeClr val="tx1"/>
                          </a:solidFill>
                          <a:latin typeface="Century Gothic" panose="020B0502020202020204" pitchFamily="34" charset="0"/>
                        </a:rPr>
                        <a:t>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Z</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X</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V</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Z</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C</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O</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M</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P</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U</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T</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I</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N</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latin typeface="Century Gothic" panose="020B0502020202020204" pitchFamily="34" charset="0"/>
                        </a:rPr>
                        <a:t>G</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7" name="TextBox 6">
            <a:extLst>
              <a:ext uri="{FF2B5EF4-FFF2-40B4-BE49-F238E27FC236}">
                <a16:creationId xmlns:a16="http://schemas.microsoft.com/office/drawing/2014/main" id="{4DC86A53-EFA8-469A-8727-58D5DEBCBF49}"/>
              </a:ext>
            </a:extLst>
          </p:cNvPr>
          <p:cNvSpPr txBox="1"/>
          <p:nvPr/>
        </p:nvSpPr>
        <p:spPr>
          <a:xfrm>
            <a:off x="404446" y="7163918"/>
            <a:ext cx="6049102" cy="4431982"/>
          </a:xfrm>
          <a:prstGeom prst="rect">
            <a:avLst/>
          </a:prstGeom>
          <a:noFill/>
        </p:spPr>
        <p:txBody>
          <a:bodyPr wrap="square" numCol="2" rtlCol="0" anchor="ctr">
            <a:spAutoFit/>
          </a:bodyPr>
          <a:lstStyle/>
          <a:p>
            <a:pPr algn="ctr"/>
            <a:r>
              <a:rPr lang="en-GB" sz="1662" dirty="0">
                <a:latin typeface="Century Gothic" panose="020B0502020202020204" pitchFamily="34" charset="0"/>
              </a:rPr>
              <a:t>Maths</a:t>
            </a:r>
          </a:p>
          <a:p>
            <a:pPr algn="ctr"/>
            <a:r>
              <a:rPr lang="en-GB" sz="1662" dirty="0">
                <a:latin typeface="Century Gothic" panose="020B0502020202020204" pitchFamily="34" charset="0"/>
              </a:rPr>
              <a:t>English</a:t>
            </a:r>
          </a:p>
          <a:p>
            <a:pPr algn="ctr"/>
            <a:r>
              <a:rPr lang="en-GB" sz="1662" dirty="0">
                <a:latin typeface="Century Gothic" panose="020B0502020202020204" pitchFamily="34" charset="0"/>
              </a:rPr>
              <a:t>Science</a:t>
            </a:r>
          </a:p>
          <a:p>
            <a:pPr algn="ctr"/>
            <a:r>
              <a:rPr lang="en-GB" sz="1662" dirty="0">
                <a:latin typeface="Century Gothic" panose="020B0502020202020204" pitchFamily="34" charset="0"/>
              </a:rPr>
              <a:t>Geography</a:t>
            </a:r>
          </a:p>
          <a:p>
            <a:pPr algn="ctr"/>
            <a:r>
              <a:rPr lang="en-GB" sz="1662" dirty="0">
                <a:latin typeface="Century Gothic" panose="020B0502020202020204" pitchFamily="34" charset="0"/>
              </a:rPr>
              <a:t>History</a:t>
            </a:r>
          </a:p>
          <a:p>
            <a:pPr algn="ctr"/>
            <a:r>
              <a:rPr lang="en-GB" sz="1662" dirty="0">
                <a:latin typeface="Century Gothic" panose="020B0502020202020204" pitchFamily="34" charset="0"/>
              </a:rPr>
              <a:t>Art</a:t>
            </a:r>
          </a:p>
          <a:p>
            <a:pPr algn="ctr"/>
            <a:r>
              <a:rPr lang="en-GB" sz="1662" dirty="0">
                <a:latin typeface="Century Gothic" panose="020B0502020202020204" pitchFamily="34" charset="0"/>
              </a:rPr>
              <a:t>Music</a:t>
            </a: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endParaRPr lang="en-GB" sz="1662" dirty="0">
              <a:latin typeface="Century Gothic" panose="020B0502020202020204" pitchFamily="34" charset="0"/>
            </a:endParaRPr>
          </a:p>
          <a:p>
            <a:pPr algn="ctr"/>
            <a:r>
              <a:rPr lang="en-GB" sz="1662" dirty="0">
                <a:latin typeface="Century Gothic" panose="020B0502020202020204" pitchFamily="34" charset="0"/>
              </a:rPr>
              <a:t>PE</a:t>
            </a:r>
          </a:p>
          <a:p>
            <a:pPr algn="ctr"/>
            <a:r>
              <a:rPr lang="en-GB" sz="1662" dirty="0">
                <a:latin typeface="Century Gothic" panose="020B0502020202020204" pitchFamily="34" charset="0"/>
              </a:rPr>
              <a:t>Technology</a:t>
            </a:r>
          </a:p>
          <a:p>
            <a:pPr algn="ctr"/>
            <a:r>
              <a:rPr lang="en-GB" sz="1662" dirty="0">
                <a:latin typeface="Century Gothic" panose="020B0502020202020204" pitchFamily="34" charset="0"/>
              </a:rPr>
              <a:t>Computing</a:t>
            </a:r>
          </a:p>
          <a:p>
            <a:pPr algn="ctr"/>
            <a:r>
              <a:rPr lang="en-GB" sz="1662" dirty="0">
                <a:latin typeface="Century Gothic" panose="020B0502020202020204" pitchFamily="34" charset="0"/>
              </a:rPr>
              <a:t>Religious Studies</a:t>
            </a:r>
          </a:p>
          <a:p>
            <a:pPr algn="ctr"/>
            <a:r>
              <a:rPr lang="en-GB" sz="1662" dirty="0">
                <a:latin typeface="Century Gothic" panose="020B0502020202020204" pitchFamily="34" charset="0"/>
              </a:rPr>
              <a:t>French</a:t>
            </a:r>
          </a:p>
          <a:p>
            <a:pPr algn="ctr"/>
            <a:r>
              <a:rPr lang="en-GB" sz="1662" dirty="0">
                <a:latin typeface="Century Gothic" panose="020B0502020202020204" pitchFamily="34" charset="0"/>
              </a:rPr>
              <a:t>Assembly</a:t>
            </a:r>
          </a:p>
          <a:p>
            <a:pPr algn="ctr"/>
            <a:r>
              <a:rPr lang="en-GB" sz="1662" dirty="0">
                <a:latin typeface="Century Gothic" panose="020B0502020202020204" pitchFamily="34" charset="0"/>
              </a:rPr>
              <a:t>Tutor Time</a:t>
            </a:r>
          </a:p>
          <a:p>
            <a:pPr algn="ctr"/>
            <a:endParaRPr lang="en-GB" sz="1662" dirty="0">
              <a:latin typeface="Century Gothic" panose="020B0502020202020204" pitchFamily="34" charset="0"/>
            </a:endParaRPr>
          </a:p>
        </p:txBody>
      </p:sp>
      <p:sp>
        <p:nvSpPr>
          <p:cNvPr id="10" name="Up Ribbon 9">
            <a:extLst>
              <a:ext uri="{FF2B5EF4-FFF2-40B4-BE49-F238E27FC236}">
                <a16:creationId xmlns:a16="http://schemas.microsoft.com/office/drawing/2014/main" id="{34170AE0-6AC0-2F48-8B99-400F3F394CAF}"/>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a:t>
            </a:r>
          </a:p>
          <a:p>
            <a:pPr algn="ctr"/>
            <a:r>
              <a:rPr lang="en-GB" sz="2400" dirty="0">
                <a:solidFill>
                  <a:schemeClr val="tx1"/>
                </a:solidFill>
                <a:latin typeface="Bradley Hand" pitchFamily="2" charset="77"/>
                <a:cs typeface="Geeza Pro" panose="02000400000000000000" pitchFamily="2" charset="-78"/>
              </a:rPr>
              <a:t>School Subjects</a:t>
            </a:r>
          </a:p>
        </p:txBody>
      </p:sp>
    </p:spTree>
    <p:extLst>
      <p:ext uri="{BB962C8B-B14F-4D97-AF65-F5344CB8AC3E}">
        <p14:creationId xmlns:p14="http://schemas.microsoft.com/office/powerpoint/2010/main" val="1025124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7AA92-988D-E945-93DC-428BB7B80CA7}"/>
              </a:ext>
            </a:extLst>
          </p:cNvPr>
          <p:cNvPicPr>
            <a:picLocks noChangeAspect="1"/>
          </p:cNvPicPr>
          <p:nvPr/>
        </p:nvPicPr>
        <p:blipFill rotWithShape="1">
          <a:blip r:embed="rId2"/>
          <a:srcRect t="-1" b="25403"/>
          <a:stretch/>
        </p:blipFill>
        <p:spPr>
          <a:xfrm>
            <a:off x="2764462" y="8237424"/>
            <a:ext cx="1045144" cy="765924"/>
          </a:xfrm>
          <a:prstGeom prst="rect">
            <a:avLst/>
          </a:prstGeom>
        </p:spPr>
      </p:pic>
      <p:sp>
        <p:nvSpPr>
          <p:cNvPr id="5" name="TextBox 4"/>
          <p:cNvSpPr txBox="1"/>
          <p:nvPr/>
        </p:nvSpPr>
        <p:spPr>
          <a:xfrm>
            <a:off x="2003722" y="1600729"/>
            <a:ext cx="2773346" cy="6661888"/>
          </a:xfrm>
          <a:prstGeom prst="rect">
            <a:avLst/>
          </a:prstGeom>
          <a:noFill/>
        </p:spPr>
        <p:txBody>
          <a:bodyPr wrap="square" rtlCol="0">
            <a:spAutoFit/>
          </a:bodyPr>
          <a:lstStyle/>
          <a:p>
            <a:pPr algn="ctr">
              <a:lnSpc>
                <a:spcPct val="200000"/>
              </a:lnSpc>
            </a:pPr>
            <a:r>
              <a:rPr lang="en-GB" sz="1662" dirty="0">
                <a:latin typeface="Century Gothic" panose="020B0502020202020204" pitchFamily="34" charset="0"/>
              </a:rPr>
              <a:t>Maths</a:t>
            </a:r>
          </a:p>
          <a:p>
            <a:pPr algn="ctr">
              <a:lnSpc>
                <a:spcPct val="200000"/>
              </a:lnSpc>
            </a:pPr>
            <a:r>
              <a:rPr lang="en-GB" sz="1662" dirty="0">
                <a:latin typeface="Century Gothic" panose="020B0502020202020204" pitchFamily="34" charset="0"/>
              </a:rPr>
              <a:t>English </a:t>
            </a:r>
          </a:p>
          <a:p>
            <a:pPr algn="ctr">
              <a:lnSpc>
                <a:spcPct val="200000"/>
              </a:lnSpc>
            </a:pPr>
            <a:r>
              <a:rPr lang="en-GB" sz="1662" dirty="0">
                <a:latin typeface="Century Gothic" panose="020B0502020202020204" pitchFamily="34" charset="0"/>
              </a:rPr>
              <a:t>Science</a:t>
            </a:r>
          </a:p>
          <a:p>
            <a:pPr algn="ctr">
              <a:lnSpc>
                <a:spcPct val="200000"/>
              </a:lnSpc>
            </a:pPr>
            <a:r>
              <a:rPr lang="en-GB" sz="1662" dirty="0">
                <a:latin typeface="Century Gothic" panose="020B0502020202020204" pitchFamily="34" charset="0"/>
              </a:rPr>
              <a:t>Geography</a:t>
            </a:r>
          </a:p>
          <a:p>
            <a:pPr algn="ctr">
              <a:lnSpc>
                <a:spcPct val="200000"/>
              </a:lnSpc>
            </a:pPr>
            <a:r>
              <a:rPr lang="en-GB" sz="1662" dirty="0">
                <a:latin typeface="Century Gothic" panose="020B0502020202020204" pitchFamily="34" charset="0"/>
              </a:rPr>
              <a:t>History</a:t>
            </a:r>
          </a:p>
          <a:p>
            <a:pPr algn="ctr">
              <a:lnSpc>
                <a:spcPct val="200000"/>
              </a:lnSpc>
            </a:pPr>
            <a:r>
              <a:rPr lang="en-GB" sz="1662" dirty="0">
                <a:latin typeface="Century Gothic" panose="020B0502020202020204" pitchFamily="34" charset="0"/>
              </a:rPr>
              <a:t>Art</a:t>
            </a:r>
          </a:p>
          <a:p>
            <a:pPr algn="ctr">
              <a:lnSpc>
                <a:spcPct val="200000"/>
              </a:lnSpc>
            </a:pPr>
            <a:r>
              <a:rPr lang="en-GB" sz="1662" dirty="0">
                <a:latin typeface="Century Gothic" panose="020B0502020202020204" pitchFamily="34" charset="0"/>
              </a:rPr>
              <a:t>Music</a:t>
            </a:r>
          </a:p>
          <a:p>
            <a:pPr algn="ctr">
              <a:lnSpc>
                <a:spcPct val="200000"/>
              </a:lnSpc>
            </a:pPr>
            <a:r>
              <a:rPr lang="en-GB" sz="1662" dirty="0">
                <a:latin typeface="Century Gothic" panose="020B0502020202020204" pitchFamily="34" charset="0"/>
              </a:rPr>
              <a:t>PE</a:t>
            </a:r>
          </a:p>
          <a:p>
            <a:pPr algn="ctr">
              <a:lnSpc>
                <a:spcPct val="200000"/>
              </a:lnSpc>
            </a:pPr>
            <a:r>
              <a:rPr lang="en-GB" sz="1662" dirty="0">
                <a:latin typeface="Century Gothic" panose="020B0502020202020204" pitchFamily="34" charset="0"/>
              </a:rPr>
              <a:t>Technology</a:t>
            </a:r>
          </a:p>
          <a:p>
            <a:pPr algn="ctr">
              <a:lnSpc>
                <a:spcPct val="200000"/>
              </a:lnSpc>
            </a:pPr>
            <a:r>
              <a:rPr lang="en-GB" sz="1662" dirty="0">
                <a:latin typeface="Century Gothic" panose="020B0502020202020204" pitchFamily="34" charset="0"/>
              </a:rPr>
              <a:t>Computing</a:t>
            </a:r>
          </a:p>
          <a:p>
            <a:pPr algn="ctr">
              <a:lnSpc>
                <a:spcPct val="200000"/>
              </a:lnSpc>
            </a:pPr>
            <a:r>
              <a:rPr lang="en-GB" sz="1662" dirty="0">
                <a:latin typeface="Century Gothic" panose="020B0502020202020204" pitchFamily="34" charset="0"/>
              </a:rPr>
              <a:t>Religious Studies</a:t>
            </a:r>
          </a:p>
          <a:p>
            <a:pPr algn="ctr">
              <a:lnSpc>
                <a:spcPct val="200000"/>
              </a:lnSpc>
            </a:pPr>
            <a:r>
              <a:rPr lang="en-GB" sz="1662" dirty="0">
                <a:latin typeface="Century Gothic" panose="020B0502020202020204" pitchFamily="34" charset="0"/>
              </a:rPr>
              <a:t>French</a:t>
            </a:r>
          </a:p>
          <a:p>
            <a:pPr algn="ctr">
              <a:lnSpc>
                <a:spcPct val="200000"/>
              </a:lnSpc>
            </a:pPr>
            <a:r>
              <a:rPr lang="en-GB" sz="1662" dirty="0">
                <a:latin typeface="Century Gothic" panose="020B0502020202020204" pitchFamily="34" charset="0"/>
              </a:rPr>
              <a:t>Tutor Time</a:t>
            </a:r>
          </a:p>
        </p:txBody>
      </p:sp>
      <p:pic>
        <p:nvPicPr>
          <p:cNvPr id="1026" name="Picture 2" descr="https://static.thenounproject.com/png/2709355-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249" y="7936947"/>
            <a:ext cx="1066401" cy="1066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thenounproject.com/png/253716-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58" y="2719227"/>
            <a:ext cx="1058178" cy="1058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thenounproject.com/png/1788338-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613" y="1404162"/>
            <a:ext cx="884825" cy="884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tatic.thenounproject.com/png/2041311-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649" y="3832812"/>
            <a:ext cx="1006680" cy="10066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tatic.thenounproject.com/png/715001-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945" y="5276230"/>
            <a:ext cx="1060329" cy="10603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tatic.thenounproject.com/png/3148531-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671" y="4108678"/>
            <a:ext cx="934026" cy="9340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static.thenounproject.com/png/3249581-2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458" y="6498759"/>
            <a:ext cx="998475" cy="99847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static.thenounproject.com/png/1675650-2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591" y="7936947"/>
            <a:ext cx="981375" cy="9813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static.thenounproject.com/png/2451048-2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1912" y="6493966"/>
            <a:ext cx="1206056" cy="120605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s://static.thenounproject.com/png/1425955-20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9242" y="145445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75488" y="1335866"/>
            <a:ext cx="4360024" cy="338554"/>
          </a:xfrm>
          <a:prstGeom prst="rect">
            <a:avLst/>
          </a:prstGeom>
        </p:spPr>
        <p:txBody>
          <a:bodyPr wrap="square">
            <a:spAutoFit/>
          </a:bodyPr>
          <a:lstStyle/>
          <a:p>
            <a:pPr algn="ctr"/>
            <a:r>
              <a:rPr lang="en-GB" sz="1600" b="1" dirty="0">
                <a:latin typeface="Century Gothic" panose="020B0502020202020204" pitchFamily="34" charset="0"/>
              </a:rPr>
              <a:t>Match up the subject to the correct icon</a:t>
            </a:r>
          </a:p>
        </p:txBody>
      </p:sp>
      <p:pic>
        <p:nvPicPr>
          <p:cNvPr id="7" name="Picture 6">
            <a:extLst>
              <a:ext uri="{FF2B5EF4-FFF2-40B4-BE49-F238E27FC236}">
                <a16:creationId xmlns:a16="http://schemas.microsoft.com/office/drawing/2014/main" id="{61C5525D-DC93-8E41-BA3A-32502BABBC5C}"/>
              </a:ext>
            </a:extLst>
          </p:cNvPr>
          <p:cNvPicPr>
            <a:picLocks noChangeAspect="1"/>
          </p:cNvPicPr>
          <p:nvPr/>
        </p:nvPicPr>
        <p:blipFill>
          <a:blip r:embed="rId13"/>
          <a:stretch>
            <a:fillRect/>
          </a:stretch>
        </p:blipFill>
        <p:spPr>
          <a:xfrm>
            <a:off x="5620623" y="5152145"/>
            <a:ext cx="858773" cy="839857"/>
          </a:xfrm>
          <a:prstGeom prst="rect">
            <a:avLst/>
          </a:prstGeom>
        </p:spPr>
      </p:pic>
      <p:pic>
        <p:nvPicPr>
          <p:cNvPr id="8" name="Picture 7">
            <a:extLst>
              <a:ext uri="{FF2B5EF4-FFF2-40B4-BE49-F238E27FC236}">
                <a16:creationId xmlns:a16="http://schemas.microsoft.com/office/drawing/2014/main" id="{10C4738F-E05C-634E-9AEE-B2AE70E7C097}"/>
              </a:ext>
            </a:extLst>
          </p:cNvPr>
          <p:cNvPicPr>
            <a:picLocks noChangeAspect="1"/>
          </p:cNvPicPr>
          <p:nvPr/>
        </p:nvPicPr>
        <p:blipFill>
          <a:blip r:embed="rId14"/>
          <a:stretch>
            <a:fillRect/>
          </a:stretch>
        </p:blipFill>
        <p:spPr>
          <a:xfrm>
            <a:off x="5515093" y="2650034"/>
            <a:ext cx="1219866" cy="871333"/>
          </a:xfrm>
          <a:prstGeom prst="rect">
            <a:avLst/>
          </a:prstGeom>
        </p:spPr>
      </p:pic>
      <p:sp>
        <p:nvSpPr>
          <p:cNvPr id="26" name="Up Ribbon 25">
            <a:extLst>
              <a:ext uri="{FF2B5EF4-FFF2-40B4-BE49-F238E27FC236}">
                <a16:creationId xmlns:a16="http://schemas.microsoft.com/office/drawing/2014/main" id="{CC9B2017-94D5-F94E-95A1-565FC23502C4}"/>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a:t>
            </a:r>
          </a:p>
          <a:p>
            <a:pPr algn="ctr"/>
            <a:r>
              <a:rPr lang="en-GB" sz="2400" dirty="0">
                <a:solidFill>
                  <a:schemeClr val="tx1"/>
                </a:solidFill>
                <a:latin typeface="Bradley Hand" pitchFamily="2" charset="77"/>
                <a:cs typeface="Geeza Pro" panose="02000400000000000000" pitchFamily="2" charset="-78"/>
              </a:rPr>
              <a:t>School Subjects</a:t>
            </a:r>
          </a:p>
        </p:txBody>
      </p:sp>
    </p:spTree>
    <p:extLst>
      <p:ext uri="{BB962C8B-B14F-4D97-AF65-F5344CB8AC3E}">
        <p14:creationId xmlns:p14="http://schemas.microsoft.com/office/powerpoint/2010/main" val="3629218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CDB4570F-0D37-BF42-9273-0454A208B519}"/>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a:t>
            </a:r>
          </a:p>
          <a:p>
            <a:pPr algn="ctr"/>
            <a:r>
              <a:rPr lang="en-GB" sz="2400" dirty="0">
                <a:solidFill>
                  <a:schemeClr val="tx1"/>
                </a:solidFill>
                <a:latin typeface="Bradley Hand" pitchFamily="2" charset="77"/>
                <a:cs typeface="Geeza Pro" panose="02000400000000000000" pitchFamily="2" charset="-78"/>
              </a:rPr>
              <a:t>Coping with Change</a:t>
            </a:r>
          </a:p>
        </p:txBody>
      </p:sp>
      <p:pic>
        <p:nvPicPr>
          <p:cNvPr id="5121" name="Picture 1" descr="page10image60997840">
            <a:extLst>
              <a:ext uri="{FF2B5EF4-FFF2-40B4-BE49-F238E27FC236}">
                <a16:creationId xmlns:a16="http://schemas.microsoft.com/office/drawing/2014/main" id="{5AD1AE0F-596D-E643-92FC-9CF7A465A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17" y="1724196"/>
            <a:ext cx="6701765" cy="7458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00E0359-A095-9E4E-93A7-9231C6D13D19}"/>
              </a:ext>
            </a:extLst>
          </p:cNvPr>
          <p:cNvSpPr/>
          <p:nvPr/>
        </p:nvSpPr>
        <p:spPr>
          <a:xfrm>
            <a:off x="0" y="1318360"/>
            <a:ext cx="6857999" cy="338554"/>
          </a:xfrm>
          <a:prstGeom prst="rect">
            <a:avLst/>
          </a:prstGeom>
        </p:spPr>
        <p:txBody>
          <a:bodyPr wrap="square">
            <a:spAutoFit/>
          </a:bodyPr>
          <a:lstStyle/>
          <a:p>
            <a:pPr algn="ctr"/>
            <a:r>
              <a:rPr lang="en-GB" sz="1600" b="1" dirty="0">
                <a:latin typeface="Century Gothic" panose="020B0502020202020204" pitchFamily="34" charset="0"/>
              </a:rPr>
              <a:t>Using the template on the next page</a:t>
            </a:r>
          </a:p>
        </p:txBody>
      </p:sp>
    </p:spTree>
    <p:extLst>
      <p:ext uri="{BB962C8B-B14F-4D97-AF65-F5344CB8AC3E}">
        <p14:creationId xmlns:p14="http://schemas.microsoft.com/office/powerpoint/2010/main" val="2022631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CDB4570F-0D37-BF42-9273-0454A208B519}"/>
              </a:ext>
            </a:extLst>
          </p:cNvPr>
          <p:cNvSpPr/>
          <p:nvPr/>
        </p:nvSpPr>
        <p:spPr>
          <a:xfrm>
            <a:off x="195349" y="194141"/>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cs typeface="Geeza Pro" panose="02000400000000000000" pitchFamily="2" charset="-78"/>
              </a:rPr>
              <a:t>Ysgol </a:t>
            </a:r>
            <a:r>
              <a:rPr lang="en-GB" sz="2400" dirty="0" err="1">
                <a:solidFill>
                  <a:schemeClr val="tx1"/>
                </a:solidFill>
                <a:latin typeface="Bradley Hand" pitchFamily="2" charset="77"/>
                <a:cs typeface="Geeza Pro" panose="02000400000000000000" pitchFamily="2" charset="-78"/>
              </a:rPr>
              <a:t>Rhiwabon</a:t>
            </a:r>
            <a:r>
              <a:rPr lang="en-GB" sz="2400" dirty="0">
                <a:solidFill>
                  <a:schemeClr val="tx1"/>
                </a:solidFill>
                <a:latin typeface="Bradley Hand" pitchFamily="2" charset="77"/>
                <a:cs typeface="Geeza Pro" panose="02000400000000000000" pitchFamily="2" charset="-78"/>
              </a:rPr>
              <a:t>: </a:t>
            </a:r>
          </a:p>
          <a:p>
            <a:pPr algn="ctr"/>
            <a:r>
              <a:rPr lang="en-GB" sz="2400" dirty="0">
                <a:solidFill>
                  <a:schemeClr val="tx1"/>
                </a:solidFill>
                <a:latin typeface="Bradley Hand" pitchFamily="2" charset="77"/>
                <a:cs typeface="Geeza Pro" panose="02000400000000000000" pitchFamily="2" charset="-78"/>
              </a:rPr>
              <a:t>Coping with Change</a:t>
            </a:r>
          </a:p>
        </p:txBody>
      </p:sp>
      <p:pic>
        <p:nvPicPr>
          <p:cNvPr id="6" name="Picture 5" descr="A picture containing floor&#10;&#10;Description automatically generated">
            <a:extLst>
              <a:ext uri="{FF2B5EF4-FFF2-40B4-BE49-F238E27FC236}">
                <a16:creationId xmlns:a16="http://schemas.microsoft.com/office/drawing/2014/main" id="{8FC26181-BC9D-AF46-8E3A-B0BC504F035C}"/>
              </a:ext>
            </a:extLst>
          </p:cNvPr>
          <p:cNvPicPr>
            <a:picLocks noChangeAspect="1"/>
          </p:cNvPicPr>
          <p:nvPr/>
        </p:nvPicPr>
        <p:blipFill>
          <a:blip r:embed="rId2"/>
          <a:stretch>
            <a:fillRect/>
          </a:stretch>
        </p:blipFill>
        <p:spPr>
          <a:xfrm>
            <a:off x="-1" y="1950999"/>
            <a:ext cx="6858000" cy="6971044"/>
          </a:xfrm>
          <a:prstGeom prst="rect">
            <a:avLst/>
          </a:prstGeom>
        </p:spPr>
      </p:pic>
      <p:sp>
        <p:nvSpPr>
          <p:cNvPr id="7" name="Rectangle 6">
            <a:extLst>
              <a:ext uri="{FF2B5EF4-FFF2-40B4-BE49-F238E27FC236}">
                <a16:creationId xmlns:a16="http://schemas.microsoft.com/office/drawing/2014/main" id="{F3A7DD9D-E93A-1B4F-85A3-E464A76E7A7C}"/>
              </a:ext>
            </a:extLst>
          </p:cNvPr>
          <p:cNvSpPr/>
          <p:nvPr/>
        </p:nvSpPr>
        <p:spPr>
          <a:xfrm>
            <a:off x="0" y="1334985"/>
            <a:ext cx="6857999" cy="338554"/>
          </a:xfrm>
          <a:prstGeom prst="rect">
            <a:avLst/>
          </a:prstGeom>
        </p:spPr>
        <p:txBody>
          <a:bodyPr wrap="square">
            <a:spAutoFit/>
          </a:bodyPr>
          <a:lstStyle/>
          <a:p>
            <a:pPr algn="ctr"/>
            <a:r>
              <a:rPr lang="en-GB" sz="1600" b="1" dirty="0">
                <a:latin typeface="Century Gothic" panose="020B0502020202020204" pitchFamily="34" charset="0"/>
              </a:rPr>
              <a:t>Follow instructions on the previous page</a:t>
            </a:r>
          </a:p>
        </p:txBody>
      </p:sp>
    </p:spTree>
    <p:extLst>
      <p:ext uri="{BB962C8B-B14F-4D97-AF65-F5344CB8AC3E}">
        <p14:creationId xmlns:p14="http://schemas.microsoft.com/office/powerpoint/2010/main" val="130687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2E20F8-346B-0B42-9FDB-9A6BED0726CB}"/>
              </a:ext>
            </a:extLst>
          </p:cNvPr>
          <p:cNvSpPr/>
          <p:nvPr/>
        </p:nvSpPr>
        <p:spPr>
          <a:xfrm>
            <a:off x="2227810" y="-1"/>
            <a:ext cx="2975956" cy="266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D766C32-51E0-3540-BD52-B95438FD01D3}"/>
              </a:ext>
            </a:extLst>
          </p:cNvPr>
          <p:cNvSpPr/>
          <p:nvPr/>
        </p:nvSpPr>
        <p:spPr>
          <a:xfrm>
            <a:off x="532016" y="7826434"/>
            <a:ext cx="1213658" cy="131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p Ribbon 11">
            <a:extLst>
              <a:ext uri="{FF2B5EF4-FFF2-40B4-BE49-F238E27FC236}">
                <a16:creationId xmlns:a16="http://schemas.microsoft.com/office/drawing/2014/main" id="{390C9874-8A47-3B41-B88B-B503969330B7}"/>
              </a:ext>
            </a:extLst>
          </p:cNvPr>
          <p:cNvSpPr/>
          <p:nvPr/>
        </p:nvSpPr>
        <p:spPr>
          <a:xfrm>
            <a:off x="195349" y="133004"/>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Primary School Memories</a:t>
            </a:r>
          </a:p>
        </p:txBody>
      </p:sp>
      <p:sp>
        <p:nvSpPr>
          <p:cNvPr id="2" name="Rectangle 1">
            <a:extLst>
              <a:ext uri="{FF2B5EF4-FFF2-40B4-BE49-F238E27FC236}">
                <a16:creationId xmlns:a16="http://schemas.microsoft.com/office/drawing/2014/main" id="{96208B12-AFAA-644E-8A37-7C6C7286DB6E}"/>
              </a:ext>
            </a:extLst>
          </p:cNvPr>
          <p:cNvSpPr/>
          <p:nvPr/>
        </p:nvSpPr>
        <p:spPr>
          <a:xfrm>
            <a:off x="97672" y="2252709"/>
            <a:ext cx="6631477" cy="3785652"/>
          </a:xfrm>
          <a:prstGeom prst="rect">
            <a:avLst/>
          </a:prstGeom>
          <a:ln>
            <a:solidFill>
              <a:schemeClr val="tx1"/>
            </a:solidFill>
            <a:prstDash val="sysDot"/>
          </a:ln>
        </p:spPr>
        <p:txBody>
          <a:bodyPr wrap="square">
            <a:spAutoFit/>
          </a:bodyPr>
          <a:lstStyle/>
          <a:p>
            <a:r>
              <a:rPr lang="en-GB" sz="1200" dirty="0">
                <a:latin typeface="Century Gothic" panose="020B0502020202020204" pitchFamily="34" charset="0"/>
                <a:cs typeface="Calibri" panose="020F0502020204030204" pitchFamily="34" charset="0"/>
              </a:rPr>
              <a:t>Talk to a member of your family about your memories of Primary School right from when you started in nursery or reception. Here are some questions you might want to start with...</a:t>
            </a:r>
          </a:p>
          <a:p>
            <a:r>
              <a:rPr lang="en-GB" sz="1200" dirty="0">
                <a:latin typeface="Century Gothic" panose="020B0502020202020204" pitchFamily="34" charset="0"/>
                <a:cs typeface="Calibri" panose="020F0502020204030204" pitchFamily="34" charset="0"/>
              </a:rPr>
              <a:t> </a:t>
            </a:r>
          </a:p>
          <a:p>
            <a:pPr marL="171450" indent="-171450">
              <a:buFont typeface=".Apple Color Emoji UI"/>
              <a:buChar char="⭐️"/>
            </a:pPr>
            <a:r>
              <a:rPr lang="en-GB" sz="1200" dirty="0">
                <a:latin typeface="Century Gothic" panose="020B0502020202020204" pitchFamily="34" charset="0"/>
                <a:cs typeface="Calibri" panose="020F0502020204030204" pitchFamily="34" charset="0"/>
              </a:rPr>
              <a:t> Which events, trips, plays, assemblies, sports, and music activities do you remember?</a:t>
            </a:r>
          </a:p>
          <a:p>
            <a:pPr marL="171450" indent="-171450">
              <a:buFont typeface=".Apple Color Emoji UI"/>
              <a:buChar char="⭐️"/>
            </a:pPr>
            <a:endParaRPr lang="en-GB" sz="1200" dirty="0">
              <a:latin typeface="Century Gothic" panose="020B0502020202020204" pitchFamily="34" charset="0"/>
              <a:cs typeface="Calibri" panose="020F0502020204030204" pitchFamily="34" charset="0"/>
            </a:endParaRPr>
          </a:p>
          <a:p>
            <a:pPr marL="171450" indent="-171450">
              <a:buFont typeface=".Apple Color Emoji UI"/>
              <a:buChar char="⭐️"/>
            </a:pPr>
            <a:r>
              <a:rPr lang="en-GB" sz="1200" dirty="0">
                <a:latin typeface="Century Gothic" panose="020B0502020202020204" pitchFamily="34" charset="0"/>
                <a:cs typeface="Calibri" panose="020F0502020204030204" pitchFamily="34" charset="0"/>
              </a:rPr>
              <a:t> What lessons have you enjoyed the most? (or the least?) </a:t>
            </a:r>
          </a:p>
          <a:p>
            <a:pPr marL="171450" indent="-171450">
              <a:buFont typeface=".Apple Color Emoji UI"/>
              <a:buChar char="⭐️"/>
            </a:pPr>
            <a:endParaRPr lang="en-GB" sz="1200" dirty="0">
              <a:latin typeface="Century Gothic" panose="020B0502020202020204" pitchFamily="34" charset="0"/>
              <a:cs typeface="Calibri" panose="020F0502020204030204" pitchFamily="34" charset="0"/>
            </a:endParaRPr>
          </a:p>
          <a:p>
            <a:pPr marL="171450" indent="-171450">
              <a:buFont typeface=".Apple Color Emoji UI"/>
              <a:buChar char="⭐️"/>
            </a:pPr>
            <a:r>
              <a:rPr lang="en-GB" sz="1200" dirty="0">
                <a:latin typeface="Century Gothic" panose="020B0502020202020204" pitchFamily="34" charset="0"/>
                <a:cs typeface="Calibri" panose="020F0502020204030204" pitchFamily="34" charset="0"/>
              </a:rPr>
              <a:t> Who have been your best friends at primary, how long have you known them? </a:t>
            </a:r>
          </a:p>
          <a:p>
            <a:pPr marL="171450" indent="-171450">
              <a:buFont typeface=".Apple Color Emoji UI"/>
              <a:buChar char="⭐️"/>
            </a:pPr>
            <a:endParaRPr lang="en-GB" sz="1200" dirty="0">
              <a:latin typeface="Century Gothic" panose="020B0502020202020204" pitchFamily="34" charset="0"/>
              <a:cs typeface="Calibri" panose="020F0502020204030204" pitchFamily="34" charset="0"/>
            </a:endParaRPr>
          </a:p>
          <a:p>
            <a:pPr marL="171450" indent="-171450">
              <a:buFont typeface=".Apple Color Emoji UI"/>
              <a:buChar char="⭐️"/>
            </a:pPr>
            <a:r>
              <a:rPr lang="en-GB" sz="1200" dirty="0">
                <a:latin typeface="Century Gothic" panose="020B0502020202020204" pitchFamily="34" charset="0"/>
                <a:cs typeface="Calibri" panose="020F0502020204030204" pitchFamily="34" charset="0"/>
              </a:rPr>
              <a:t> Who were your favourite teachers/ helpers?</a:t>
            </a:r>
          </a:p>
          <a:p>
            <a:pPr marL="171450" indent="-171450">
              <a:buFont typeface=".Apple Color Emoji UI"/>
              <a:buChar char="⭐️"/>
            </a:pPr>
            <a:endParaRPr lang="en-GB" sz="1200" dirty="0">
              <a:latin typeface="Century Gothic" panose="020B0502020202020204" pitchFamily="34" charset="0"/>
              <a:cs typeface="Calibri" panose="020F0502020204030204" pitchFamily="34" charset="0"/>
            </a:endParaRPr>
          </a:p>
          <a:p>
            <a:pPr marL="171450" indent="-171450">
              <a:buFont typeface=".Apple Color Emoji UI"/>
              <a:buChar char="⭐️"/>
            </a:pPr>
            <a:r>
              <a:rPr lang="en-GB" sz="1200" dirty="0">
                <a:latin typeface="Century Gothic" panose="020B0502020202020204" pitchFamily="34" charset="0"/>
                <a:cs typeface="Calibri" panose="020F0502020204030204" pitchFamily="34" charset="0"/>
              </a:rPr>
              <a:t> What is your favourite memory?</a:t>
            </a:r>
          </a:p>
          <a:p>
            <a:pPr marL="171450" indent="-171450">
              <a:buFont typeface=".Apple Color Emoji UI"/>
              <a:buChar char="⭐️"/>
            </a:pPr>
            <a:endParaRPr lang="en-GB" sz="1200" dirty="0">
              <a:latin typeface="Century Gothic" panose="020B0502020202020204" pitchFamily="34" charset="0"/>
              <a:cs typeface="Calibri" panose="020F0502020204030204" pitchFamily="34" charset="0"/>
            </a:endParaRPr>
          </a:p>
          <a:p>
            <a:pPr marL="171450" indent="-171450">
              <a:buFont typeface=".Apple Color Emoji UI"/>
              <a:buChar char="⭐️"/>
            </a:pPr>
            <a:r>
              <a:rPr lang="en-GB" sz="1200" dirty="0">
                <a:latin typeface="Century Gothic" panose="020B0502020202020204" pitchFamily="34" charset="0"/>
                <a:cs typeface="Calibri" panose="020F0502020204030204" pitchFamily="34" charset="0"/>
              </a:rPr>
              <a:t> Can you think of a time when something made you laugh? Or made you worried or scared?</a:t>
            </a:r>
          </a:p>
          <a:p>
            <a:pPr marL="171450" indent="-171450">
              <a:buFont typeface=".Apple Color Emoji UI"/>
              <a:buChar char="⭐️"/>
            </a:pPr>
            <a:endParaRPr lang="en-GB" sz="1200" dirty="0">
              <a:latin typeface="Century Gothic" panose="020B0502020202020204" pitchFamily="34" charset="0"/>
              <a:cs typeface="Calibri" panose="020F0502020204030204" pitchFamily="34" charset="0"/>
            </a:endParaRPr>
          </a:p>
          <a:p>
            <a:pPr marL="171450" indent="-171450">
              <a:buFont typeface=".Apple Color Emoji UI"/>
              <a:buChar char="⭐️"/>
            </a:pPr>
            <a:r>
              <a:rPr lang="en-GB" sz="1200" dirty="0">
                <a:latin typeface="Century Gothic" panose="020B0502020202020204" pitchFamily="34" charset="0"/>
                <a:cs typeface="Calibri" panose="020F0502020204030204" pitchFamily="34" charset="0"/>
              </a:rPr>
              <a:t> What has been your proudest moment or achievement? </a:t>
            </a:r>
          </a:p>
          <a:p>
            <a:endParaRPr lang="en-GB" sz="1200" dirty="0">
              <a:latin typeface="Century Gothic" panose="020B0502020202020204" pitchFamily="34" charset="0"/>
              <a:cs typeface="Calibri" panose="020F0502020204030204" pitchFamily="34" charset="0"/>
            </a:endParaRPr>
          </a:p>
          <a:p>
            <a:r>
              <a:rPr lang="en-GB" sz="1200" i="1" dirty="0">
                <a:latin typeface="Century Gothic" panose="020B0502020202020204" pitchFamily="34" charset="0"/>
                <a:cs typeface="Calibri" panose="020F0502020204030204" pitchFamily="34" charset="0"/>
              </a:rPr>
              <a:t>Then ask your family about their memories of primary school</a:t>
            </a:r>
          </a:p>
        </p:txBody>
      </p:sp>
      <p:sp>
        <p:nvSpPr>
          <p:cNvPr id="4" name="Rectangle 3">
            <a:extLst>
              <a:ext uri="{FF2B5EF4-FFF2-40B4-BE49-F238E27FC236}">
                <a16:creationId xmlns:a16="http://schemas.microsoft.com/office/drawing/2014/main" id="{0CEF3463-4685-B145-88F3-D8A4950CB9EF}"/>
              </a:ext>
            </a:extLst>
          </p:cNvPr>
          <p:cNvSpPr/>
          <p:nvPr/>
        </p:nvSpPr>
        <p:spPr>
          <a:xfrm>
            <a:off x="0" y="1278307"/>
            <a:ext cx="6826828" cy="954107"/>
          </a:xfrm>
          <a:prstGeom prst="rect">
            <a:avLst/>
          </a:prstGeom>
        </p:spPr>
        <p:txBody>
          <a:bodyPr wrap="square">
            <a:spAutoFit/>
          </a:bodyPr>
          <a:lstStyle/>
          <a:p>
            <a:pPr algn="ctr"/>
            <a:r>
              <a:rPr lang="en-GB" sz="1400" b="1" dirty="0">
                <a:solidFill>
                  <a:srgbClr val="33AFBF"/>
                </a:solidFill>
                <a:latin typeface="Century Gothic" panose="020B0502020202020204" pitchFamily="34" charset="0"/>
                <a:cs typeface="Calibri" panose="020F0502020204030204" pitchFamily="34" charset="0"/>
              </a:rPr>
              <a:t>Take a trip down memory lane with your family. It’s important when you have a big change to think about what you are leaving behind </a:t>
            </a:r>
            <a:r>
              <a:rPr lang="en-GB" sz="1200" b="1" dirty="0">
                <a:solidFill>
                  <a:srgbClr val="33AFBF"/>
                </a:solidFill>
                <a:latin typeface="Century Gothic" panose="020B0502020202020204" pitchFamily="34" charset="0"/>
                <a:cs typeface="Calibri" panose="020F0502020204030204" pitchFamily="34" charset="0"/>
              </a:rPr>
              <a:t>– </a:t>
            </a:r>
            <a:r>
              <a:rPr lang="en-GB" sz="1400" b="1" dirty="0">
                <a:solidFill>
                  <a:srgbClr val="33AFBF"/>
                </a:solidFill>
                <a:latin typeface="Century Gothic" panose="020B0502020202020204" pitchFamily="34" charset="0"/>
                <a:cs typeface="Calibri" panose="020F0502020204030204" pitchFamily="34" charset="0"/>
              </a:rPr>
              <a:t>it’s a big thing to leave primary school. Hunt out drawings, photos, certificates, and awards of your life in primary school</a:t>
            </a:r>
            <a:endParaRPr lang="en-GB" sz="1400" dirty="0">
              <a:latin typeface="Century Gothic" panose="020B050202020202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0C1EA25-E9E4-E345-B6E0-0F2B25EECD8A}"/>
              </a:ext>
            </a:extLst>
          </p:cNvPr>
          <p:cNvSpPr/>
          <p:nvPr/>
        </p:nvSpPr>
        <p:spPr>
          <a:xfrm>
            <a:off x="1272498" y="6146649"/>
            <a:ext cx="4281823" cy="307777"/>
          </a:xfrm>
          <a:prstGeom prst="rect">
            <a:avLst/>
          </a:prstGeom>
        </p:spPr>
        <p:txBody>
          <a:bodyPr wrap="square">
            <a:spAutoFit/>
          </a:bodyPr>
          <a:lstStyle/>
          <a:p>
            <a:pPr algn="ctr"/>
            <a:r>
              <a:rPr lang="en-GB" sz="1400" b="1" dirty="0">
                <a:solidFill>
                  <a:srgbClr val="33AFBF"/>
                </a:solidFill>
                <a:latin typeface="Century Gothic" panose="020B0502020202020204" pitchFamily="34" charset="0"/>
                <a:cs typeface="Calibri" panose="020F0502020204030204" pitchFamily="34" charset="0"/>
              </a:rPr>
              <a:t>Write down your family’s memories here </a:t>
            </a:r>
            <a:endParaRPr lang="en-GB" sz="1400" dirty="0">
              <a:latin typeface="Century Gothic" panose="020B050202020202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77AF8264-5706-8444-984E-86D098279182}"/>
              </a:ext>
            </a:extLst>
          </p:cNvPr>
          <p:cNvSpPr/>
          <p:nvPr/>
        </p:nvSpPr>
        <p:spPr>
          <a:xfrm>
            <a:off x="97672" y="6131646"/>
            <a:ext cx="6631477" cy="287935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8A19BE2-240B-154C-8EF3-A5ADF28BFE04}"/>
              </a:ext>
            </a:extLst>
          </p:cNvPr>
          <p:cNvPicPr>
            <a:picLocks noChangeAspect="1"/>
          </p:cNvPicPr>
          <p:nvPr/>
        </p:nvPicPr>
        <p:blipFill>
          <a:blip r:embed="rId2"/>
          <a:stretch>
            <a:fillRect/>
          </a:stretch>
        </p:blipFill>
        <p:spPr>
          <a:xfrm>
            <a:off x="235636" y="6303968"/>
            <a:ext cx="592759" cy="590125"/>
          </a:xfrm>
          <a:prstGeom prst="rect">
            <a:avLst/>
          </a:prstGeom>
        </p:spPr>
      </p:pic>
    </p:spTree>
    <p:extLst>
      <p:ext uri="{BB962C8B-B14F-4D97-AF65-F5344CB8AC3E}">
        <p14:creationId xmlns:p14="http://schemas.microsoft.com/office/powerpoint/2010/main" val="3547856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68DE97B-36BF-284F-921A-83CB5D1B6BBD}"/>
              </a:ext>
            </a:extLst>
          </p:cNvPr>
          <p:cNvGraphicFramePr>
            <a:graphicFrameLocks noGrp="1"/>
          </p:cNvGraphicFramePr>
          <p:nvPr>
            <p:ph idx="1"/>
            <p:extLst>
              <p:ext uri="{D42A27DB-BD31-4B8C-83A1-F6EECF244321}">
                <p14:modId xmlns:p14="http://schemas.microsoft.com/office/powerpoint/2010/main" val="2149611691"/>
              </p:ext>
            </p:extLst>
          </p:nvPr>
        </p:nvGraphicFramePr>
        <p:xfrm>
          <a:off x="151816" y="5367796"/>
          <a:ext cx="6554366" cy="3534912"/>
        </p:xfrm>
        <a:graphic>
          <a:graphicData uri="http://schemas.openxmlformats.org/drawingml/2006/table">
            <a:tbl>
              <a:tblPr/>
              <a:tblGrid>
                <a:gridCol w="2784475">
                  <a:extLst>
                    <a:ext uri="{9D8B030D-6E8A-4147-A177-3AD203B41FA5}">
                      <a16:colId xmlns:a16="http://schemas.microsoft.com/office/drawing/2014/main" val="408317849"/>
                    </a:ext>
                  </a:extLst>
                </a:gridCol>
                <a:gridCol w="3769891">
                  <a:extLst>
                    <a:ext uri="{9D8B030D-6E8A-4147-A177-3AD203B41FA5}">
                      <a16:colId xmlns:a16="http://schemas.microsoft.com/office/drawing/2014/main" val="2938005397"/>
                    </a:ext>
                  </a:extLst>
                </a:gridCol>
              </a:tblGrid>
              <a:tr h="329067">
                <a:tc>
                  <a:txBody>
                    <a:bodyPr/>
                    <a:lstStyle/>
                    <a:p>
                      <a:pPr algn="ctr"/>
                      <a:r>
                        <a:rPr lang="en-GB" sz="1800" b="0" dirty="0">
                          <a:effectLst/>
                          <a:latin typeface="Century Gothic" panose="020B0502020202020204" pitchFamily="34" charset="0"/>
                        </a:rPr>
                        <a:t>REG</a:t>
                      </a:r>
                    </a:p>
                  </a:txBody>
                  <a:tcPr marL="59224" marR="59224" marT="59224" marB="59224">
                    <a:lnL w="12700" cap="flat" cmpd="sng" algn="ctr">
                      <a:solidFill>
                        <a:srgbClr val="809C5A"/>
                      </a:solidFill>
                      <a:prstDash val="solid"/>
                      <a:round/>
                      <a:headEnd type="none" w="med" len="med"/>
                      <a:tailEnd type="none" w="med" len="med"/>
                    </a:lnL>
                    <a:lnR w="12700" cap="flat" cmpd="sng" algn="ctr">
                      <a:solidFill>
                        <a:srgbClr val="20995A"/>
                      </a:solidFill>
                      <a:prstDash val="solid"/>
                      <a:round/>
                      <a:headEnd type="none" w="med" len="med"/>
                      <a:tailEnd type="none" w="med" len="med"/>
                    </a:lnR>
                    <a:lnT w="12700" cap="flat" cmpd="sng" algn="ctr">
                      <a:solidFill>
                        <a:srgbClr val="809C5A"/>
                      </a:solidFill>
                      <a:prstDash val="solid"/>
                      <a:round/>
                      <a:headEnd type="none" w="med" len="med"/>
                      <a:tailEnd type="none" w="med" len="med"/>
                    </a:lnT>
                    <a:lnB w="12700" cap="flat" cmpd="sng" algn="ctr">
                      <a:solidFill>
                        <a:srgbClr val="809C5A"/>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8.50 am – 8.55 am</a:t>
                      </a:r>
                    </a:p>
                  </a:txBody>
                  <a:tcPr marL="59224" marR="59224" marT="59224" marB="59224">
                    <a:lnL w="12700" cap="flat" cmpd="sng" algn="ctr">
                      <a:solidFill>
                        <a:srgbClr val="20995A"/>
                      </a:solidFill>
                      <a:prstDash val="solid"/>
                      <a:round/>
                      <a:headEnd type="none" w="med" len="med"/>
                      <a:tailEnd type="none" w="med" len="med"/>
                    </a:lnL>
                    <a:lnR w="9525" cap="flat" cmpd="sng" algn="ctr">
                      <a:solidFill>
                        <a:srgbClr val="20995A"/>
                      </a:solidFill>
                      <a:prstDash val="solid"/>
                      <a:round/>
                      <a:headEnd type="none" w="med" len="med"/>
                      <a:tailEnd type="none" w="med" len="med"/>
                    </a:lnR>
                    <a:lnT w="12700" cap="flat" cmpd="sng" algn="ctr">
                      <a:solidFill>
                        <a:srgbClr val="20995A"/>
                      </a:solidFill>
                      <a:prstDash val="solid"/>
                      <a:round/>
                      <a:headEnd type="none" w="med" len="med"/>
                      <a:tailEnd type="none" w="med" len="med"/>
                    </a:lnT>
                    <a:lnB w="12700" cap="flat" cmpd="sng" algn="ctr">
                      <a:solidFill>
                        <a:srgbClr val="20995A"/>
                      </a:solidFill>
                      <a:prstDash val="solid"/>
                      <a:round/>
                      <a:headEnd type="none" w="med" len="med"/>
                      <a:tailEnd type="none" w="med" len="med"/>
                    </a:lnB>
                  </a:tcPr>
                </a:tc>
                <a:extLst>
                  <a:ext uri="{0D108BD9-81ED-4DB2-BD59-A6C34878D82A}">
                    <a16:rowId xmlns:a16="http://schemas.microsoft.com/office/drawing/2014/main" val="62115743"/>
                  </a:ext>
                </a:extLst>
              </a:tr>
              <a:tr h="329067">
                <a:tc>
                  <a:txBody>
                    <a:bodyPr/>
                    <a:lstStyle/>
                    <a:p>
                      <a:pPr algn="ctr"/>
                      <a:r>
                        <a:rPr lang="en-GB" sz="1800" b="0" dirty="0">
                          <a:effectLst/>
                          <a:latin typeface="Century Gothic" panose="020B0502020202020204" pitchFamily="34" charset="0"/>
                        </a:rPr>
                        <a:t>Lesson 1</a:t>
                      </a:r>
                    </a:p>
                  </a:txBody>
                  <a:tcPr marL="59224" marR="59224" marT="59224" marB="59224">
                    <a:lnL w="12700" cap="flat" cmpd="sng" algn="ctr">
                      <a:solidFill>
                        <a:srgbClr val="809C5A"/>
                      </a:solidFill>
                      <a:prstDash val="solid"/>
                      <a:round/>
                      <a:headEnd type="none" w="med" len="med"/>
                      <a:tailEnd type="none" w="med" len="med"/>
                    </a:lnL>
                    <a:lnR w="12700" cap="flat" cmpd="sng" algn="ctr">
                      <a:solidFill>
                        <a:srgbClr val="20995A"/>
                      </a:solidFill>
                      <a:prstDash val="solid"/>
                      <a:round/>
                      <a:headEnd type="none" w="med" len="med"/>
                      <a:tailEnd type="none" w="med" len="med"/>
                    </a:lnR>
                    <a:lnT w="12700" cap="flat" cmpd="sng" algn="ctr">
                      <a:solidFill>
                        <a:srgbClr val="809C5A"/>
                      </a:solidFill>
                      <a:prstDash val="solid"/>
                      <a:round/>
                      <a:headEnd type="none" w="med" len="med"/>
                      <a:tailEnd type="none" w="med" len="med"/>
                    </a:lnT>
                    <a:lnB w="12700" cap="flat" cmpd="sng" algn="ctr">
                      <a:solidFill>
                        <a:srgbClr val="809C5A"/>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8.55 am – 9.55 am</a:t>
                      </a:r>
                    </a:p>
                  </a:txBody>
                  <a:tcPr marL="59224" marR="59224" marT="59224" marB="59224">
                    <a:lnL w="12700" cap="flat" cmpd="sng" algn="ctr">
                      <a:solidFill>
                        <a:srgbClr val="20995A"/>
                      </a:solidFill>
                      <a:prstDash val="solid"/>
                      <a:round/>
                      <a:headEnd type="none" w="med" len="med"/>
                      <a:tailEnd type="none" w="med" len="med"/>
                    </a:lnL>
                    <a:lnR w="9525" cap="flat" cmpd="sng" algn="ctr">
                      <a:solidFill>
                        <a:srgbClr val="20995A"/>
                      </a:solidFill>
                      <a:prstDash val="solid"/>
                      <a:round/>
                      <a:headEnd type="none" w="med" len="med"/>
                      <a:tailEnd type="none" w="med" len="med"/>
                    </a:lnR>
                    <a:lnT w="12700" cap="flat" cmpd="sng" algn="ctr">
                      <a:solidFill>
                        <a:srgbClr val="20995A"/>
                      </a:solidFill>
                      <a:prstDash val="solid"/>
                      <a:round/>
                      <a:headEnd type="none" w="med" len="med"/>
                      <a:tailEnd type="none" w="med" len="med"/>
                    </a:lnT>
                    <a:lnB w="12700" cap="flat" cmpd="sng" algn="ctr">
                      <a:solidFill>
                        <a:srgbClr val="20995A"/>
                      </a:solidFill>
                      <a:prstDash val="solid"/>
                      <a:round/>
                      <a:headEnd type="none" w="med" len="med"/>
                      <a:tailEnd type="none" w="med" len="med"/>
                    </a:lnB>
                  </a:tcPr>
                </a:tc>
                <a:extLst>
                  <a:ext uri="{0D108BD9-81ED-4DB2-BD59-A6C34878D82A}">
                    <a16:rowId xmlns:a16="http://schemas.microsoft.com/office/drawing/2014/main" val="764341840"/>
                  </a:ext>
                </a:extLst>
              </a:tr>
              <a:tr h="329067">
                <a:tc>
                  <a:txBody>
                    <a:bodyPr/>
                    <a:lstStyle/>
                    <a:p>
                      <a:pPr algn="ctr"/>
                      <a:r>
                        <a:rPr lang="en-GB" sz="1800" b="0">
                          <a:effectLst/>
                          <a:latin typeface="Century Gothic" panose="020B0502020202020204" pitchFamily="34" charset="0"/>
                        </a:rPr>
                        <a:t>Lesson 2</a:t>
                      </a:r>
                    </a:p>
                  </a:txBody>
                  <a:tcPr marL="59224" marR="59224" marT="59224" marB="59224">
                    <a:lnL w="12700" cap="flat" cmpd="sng" algn="ctr">
                      <a:solidFill>
                        <a:srgbClr val="809C5A"/>
                      </a:solidFill>
                      <a:prstDash val="solid"/>
                      <a:round/>
                      <a:headEnd type="none" w="med" len="med"/>
                      <a:tailEnd type="none" w="med" len="med"/>
                    </a:lnL>
                    <a:lnR w="12700" cap="flat" cmpd="sng" algn="ctr">
                      <a:solidFill>
                        <a:srgbClr val="20995A"/>
                      </a:solidFill>
                      <a:prstDash val="solid"/>
                      <a:round/>
                      <a:headEnd type="none" w="med" len="med"/>
                      <a:tailEnd type="none" w="med" len="med"/>
                    </a:lnR>
                    <a:lnT w="12700" cap="flat" cmpd="sng" algn="ctr">
                      <a:solidFill>
                        <a:srgbClr val="809C5A"/>
                      </a:solidFill>
                      <a:prstDash val="solid"/>
                      <a:round/>
                      <a:headEnd type="none" w="med" len="med"/>
                      <a:tailEnd type="none" w="med" len="med"/>
                    </a:lnT>
                    <a:lnB w="12700" cap="flat" cmpd="sng" algn="ctr">
                      <a:solidFill>
                        <a:srgbClr val="809C5A"/>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 9.55 am – 10.55 am</a:t>
                      </a:r>
                    </a:p>
                  </a:txBody>
                  <a:tcPr marL="59224" marR="59224" marT="59224" marB="59224">
                    <a:lnL w="12700" cap="flat" cmpd="sng" algn="ctr">
                      <a:solidFill>
                        <a:srgbClr val="20995A"/>
                      </a:solidFill>
                      <a:prstDash val="solid"/>
                      <a:round/>
                      <a:headEnd type="none" w="med" len="med"/>
                      <a:tailEnd type="none" w="med" len="med"/>
                    </a:lnL>
                    <a:lnR w="9525" cap="flat" cmpd="sng" algn="ctr">
                      <a:solidFill>
                        <a:srgbClr val="20995A"/>
                      </a:solidFill>
                      <a:prstDash val="solid"/>
                      <a:round/>
                      <a:headEnd type="none" w="med" len="med"/>
                      <a:tailEnd type="none" w="med" len="med"/>
                    </a:lnR>
                    <a:lnT w="12700" cap="flat" cmpd="sng" algn="ctr">
                      <a:solidFill>
                        <a:srgbClr val="20995A"/>
                      </a:solidFill>
                      <a:prstDash val="solid"/>
                      <a:round/>
                      <a:headEnd type="none" w="med" len="med"/>
                      <a:tailEnd type="none" w="med" len="med"/>
                    </a:lnT>
                    <a:lnB w="12700" cap="flat" cmpd="sng" algn="ctr">
                      <a:solidFill>
                        <a:srgbClr val="20995A"/>
                      </a:solidFill>
                      <a:prstDash val="solid"/>
                      <a:round/>
                      <a:headEnd type="none" w="med" len="med"/>
                      <a:tailEnd type="none" w="med" len="med"/>
                    </a:lnB>
                  </a:tcPr>
                </a:tc>
                <a:extLst>
                  <a:ext uri="{0D108BD9-81ED-4DB2-BD59-A6C34878D82A}">
                    <a16:rowId xmlns:a16="http://schemas.microsoft.com/office/drawing/2014/main" val="2709870559"/>
                  </a:ext>
                </a:extLst>
              </a:tr>
              <a:tr h="329067">
                <a:tc>
                  <a:txBody>
                    <a:bodyPr/>
                    <a:lstStyle/>
                    <a:p>
                      <a:pPr algn="ctr"/>
                      <a:r>
                        <a:rPr lang="en-GB" sz="1800" b="1" dirty="0">
                          <a:effectLst/>
                          <a:latin typeface="Century Gothic" panose="020B0502020202020204" pitchFamily="34" charset="0"/>
                        </a:rPr>
                        <a:t>BREAK</a:t>
                      </a:r>
                      <a:endParaRPr lang="en-GB" sz="1800" b="0" dirty="0">
                        <a:effectLst/>
                        <a:latin typeface="Century Gothic" panose="020B0502020202020204" pitchFamily="34" charset="0"/>
                      </a:endParaRPr>
                    </a:p>
                  </a:txBody>
                  <a:tcPr marL="59224" marR="59224" marT="59224" marB="59224">
                    <a:lnL w="12700" cap="flat" cmpd="sng" algn="ctr">
                      <a:solidFill>
                        <a:srgbClr val="809C5A"/>
                      </a:solidFill>
                      <a:prstDash val="solid"/>
                      <a:round/>
                      <a:headEnd type="none" w="med" len="med"/>
                      <a:tailEnd type="none" w="med" len="med"/>
                    </a:lnL>
                    <a:lnR w="12700" cap="flat" cmpd="sng" algn="ctr">
                      <a:solidFill>
                        <a:srgbClr val="20995A"/>
                      </a:solidFill>
                      <a:prstDash val="solid"/>
                      <a:round/>
                      <a:headEnd type="none" w="med" len="med"/>
                      <a:tailEnd type="none" w="med" len="med"/>
                    </a:lnR>
                    <a:lnT w="12700" cap="flat" cmpd="sng" algn="ctr">
                      <a:solidFill>
                        <a:srgbClr val="809C5A"/>
                      </a:solidFill>
                      <a:prstDash val="solid"/>
                      <a:round/>
                      <a:headEnd type="none" w="med" len="med"/>
                      <a:tailEnd type="none" w="med" len="med"/>
                    </a:lnT>
                    <a:lnB w="12700" cap="flat" cmpd="sng" algn="ctr">
                      <a:solidFill>
                        <a:srgbClr val="809C5A"/>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10.55 am – 11.10 am</a:t>
                      </a:r>
                    </a:p>
                  </a:txBody>
                  <a:tcPr marL="59224" marR="59224" marT="59224" marB="59224">
                    <a:lnL w="12700" cap="flat" cmpd="sng" algn="ctr">
                      <a:solidFill>
                        <a:srgbClr val="20995A"/>
                      </a:solidFill>
                      <a:prstDash val="solid"/>
                      <a:round/>
                      <a:headEnd type="none" w="med" len="med"/>
                      <a:tailEnd type="none" w="med" len="med"/>
                    </a:lnL>
                    <a:lnR w="9525" cap="flat" cmpd="sng" algn="ctr">
                      <a:solidFill>
                        <a:srgbClr val="20995A"/>
                      </a:solidFill>
                      <a:prstDash val="solid"/>
                      <a:round/>
                      <a:headEnd type="none" w="med" len="med"/>
                      <a:tailEnd type="none" w="med" len="med"/>
                    </a:lnR>
                    <a:lnT w="12700" cap="flat" cmpd="sng" algn="ctr">
                      <a:solidFill>
                        <a:srgbClr val="20995A"/>
                      </a:solidFill>
                      <a:prstDash val="solid"/>
                      <a:round/>
                      <a:headEnd type="none" w="med" len="med"/>
                      <a:tailEnd type="none" w="med" len="med"/>
                    </a:lnT>
                    <a:lnB w="12700" cap="flat" cmpd="sng" algn="ctr">
                      <a:solidFill>
                        <a:srgbClr val="20995A"/>
                      </a:solidFill>
                      <a:prstDash val="solid"/>
                      <a:round/>
                      <a:headEnd type="none" w="med" len="med"/>
                      <a:tailEnd type="none" w="med" len="med"/>
                    </a:lnB>
                  </a:tcPr>
                </a:tc>
                <a:extLst>
                  <a:ext uri="{0D108BD9-81ED-4DB2-BD59-A6C34878D82A}">
                    <a16:rowId xmlns:a16="http://schemas.microsoft.com/office/drawing/2014/main" val="98535091"/>
                  </a:ext>
                </a:extLst>
              </a:tr>
              <a:tr h="329067">
                <a:tc>
                  <a:txBody>
                    <a:bodyPr/>
                    <a:lstStyle/>
                    <a:p>
                      <a:pPr algn="ctr"/>
                      <a:r>
                        <a:rPr lang="en-GB" sz="1800" b="0">
                          <a:effectLst/>
                          <a:latin typeface="Century Gothic" panose="020B0502020202020204" pitchFamily="34" charset="0"/>
                        </a:rPr>
                        <a:t>Lesson 3</a:t>
                      </a:r>
                    </a:p>
                  </a:txBody>
                  <a:tcPr marL="59224" marR="59224" marT="59224" marB="59224">
                    <a:lnL w="12700" cap="flat" cmpd="sng" algn="ctr">
                      <a:solidFill>
                        <a:srgbClr val="809C5A"/>
                      </a:solidFill>
                      <a:prstDash val="solid"/>
                      <a:round/>
                      <a:headEnd type="none" w="med" len="med"/>
                      <a:tailEnd type="none" w="med" len="med"/>
                    </a:lnL>
                    <a:lnR w="12700" cap="flat" cmpd="sng" algn="ctr">
                      <a:solidFill>
                        <a:srgbClr val="20995A"/>
                      </a:solidFill>
                      <a:prstDash val="solid"/>
                      <a:round/>
                      <a:headEnd type="none" w="med" len="med"/>
                      <a:tailEnd type="none" w="med" len="med"/>
                    </a:lnR>
                    <a:lnT w="12700" cap="flat" cmpd="sng" algn="ctr">
                      <a:solidFill>
                        <a:srgbClr val="809C5A"/>
                      </a:solidFill>
                      <a:prstDash val="solid"/>
                      <a:round/>
                      <a:headEnd type="none" w="med" len="med"/>
                      <a:tailEnd type="none" w="med" len="med"/>
                    </a:lnT>
                    <a:lnB w="12700" cap="flat" cmpd="sng" algn="ctr">
                      <a:solidFill>
                        <a:srgbClr val="809C5A"/>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11.10 am – 12.10 pm</a:t>
                      </a:r>
                    </a:p>
                  </a:txBody>
                  <a:tcPr marL="59224" marR="59224" marT="59224" marB="59224">
                    <a:lnL w="12700" cap="flat" cmpd="sng" algn="ctr">
                      <a:solidFill>
                        <a:srgbClr val="20995A"/>
                      </a:solidFill>
                      <a:prstDash val="solid"/>
                      <a:round/>
                      <a:headEnd type="none" w="med" len="med"/>
                      <a:tailEnd type="none" w="med" len="med"/>
                    </a:lnL>
                    <a:lnR w="9525" cap="flat" cmpd="sng" algn="ctr">
                      <a:solidFill>
                        <a:srgbClr val="20995A"/>
                      </a:solidFill>
                      <a:prstDash val="solid"/>
                      <a:round/>
                      <a:headEnd type="none" w="med" len="med"/>
                      <a:tailEnd type="none" w="med" len="med"/>
                    </a:lnR>
                    <a:lnT w="12700" cap="flat" cmpd="sng" algn="ctr">
                      <a:solidFill>
                        <a:srgbClr val="20995A"/>
                      </a:solidFill>
                      <a:prstDash val="solid"/>
                      <a:round/>
                      <a:headEnd type="none" w="med" len="med"/>
                      <a:tailEnd type="none" w="med" len="med"/>
                    </a:lnT>
                    <a:lnB w="12700" cap="flat" cmpd="sng" algn="ctr">
                      <a:solidFill>
                        <a:srgbClr val="B03455"/>
                      </a:solidFill>
                      <a:prstDash val="solid"/>
                      <a:round/>
                      <a:headEnd type="none" w="med" len="med"/>
                      <a:tailEnd type="none" w="med" len="med"/>
                    </a:lnB>
                  </a:tcPr>
                </a:tc>
                <a:extLst>
                  <a:ext uri="{0D108BD9-81ED-4DB2-BD59-A6C34878D82A}">
                    <a16:rowId xmlns:a16="http://schemas.microsoft.com/office/drawing/2014/main" val="1276924177"/>
                  </a:ext>
                </a:extLst>
              </a:tr>
              <a:tr h="329067">
                <a:tc>
                  <a:txBody>
                    <a:bodyPr/>
                    <a:lstStyle/>
                    <a:p>
                      <a:pPr algn="ctr"/>
                      <a:r>
                        <a:rPr lang="en-GB" sz="1800" b="0" dirty="0">
                          <a:effectLst/>
                          <a:latin typeface="Century Gothic" panose="020B0502020202020204" pitchFamily="34" charset="0"/>
                        </a:rPr>
                        <a:t>Lesson 4</a:t>
                      </a:r>
                    </a:p>
                  </a:txBody>
                  <a:tcPr marL="59224" marR="59224" marT="59224" marB="59224">
                    <a:lnL w="12700" cap="flat" cmpd="sng" algn="ctr">
                      <a:solidFill>
                        <a:srgbClr val="809C5A"/>
                      </a:solidFill>
                      <a:prstDash val="solid"/>
                      <a:round/>
                      <a:headEnd type="none" w="med" len="med"/>
                      <a:tailEnd type="none" w="med" len="med"/>
                    </a:lnL>
                    <a:lnR w="12700" cap="flat" cmpd="sng" algn="ctr">
                      <a:solidFill>
                        <a:srgbClr val="B03455"/>
                      </a:solidFill>
                      <a:prstDash val="solid"/>
                      <a:round/>
                      <a:headEnd type="none" w="med" len="med"/>
                      <a:tailEnd type="none" w="med" len="med"/>
                    </a:lnR>
                    <a:lnT w="12700" cap="flat" cmpd="sng" algn="ctr">
                      <a:solidFill>
                        <a:srgbClr val="809C5A"/>
                      </a:solidFill>
                      <a:prstDash val="solid"/>
                      <a:round/>
                      <a:headEnd type="none" w="med" len="med"/>
                      <a:tailEnd type="none" w="med" len="med"/>
                    </a:lnT>
                    <a:lnB w="12700" cap="flat" cmpd="sng" algn="ctr">
                      <a:solidFill>
                        <a:srgbClr val="D01D55"/>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12.10 pm – 1.10 pm</a:t>
                      </a:r>
                    </a:p>
                  </a:txBody>
                  <a:tcPr marL="59224" marR="59224" marT="59224" marB="59224">
                    <a:lnL w="12700" cap="flat" cmpd="sng" algn="ctr">
                      <a:solidFill>
                        <a:srgbClr val="B03455"/>
                      </a:solidFill>
                      <a:prstDash val="solid"/>
                      <a:round/>
                      <a:headEnd type="none" w="med" len="med"/>
                      <a:tailEnd type="none" w="med" len="med"/>
                    </a:lnL>
                    <a:lnR w="9525" cap="flat" cmpd="sng" algn="ctr">
                      <a:solidFill>
                        <a:srgbClr val="B03455"/>
                      </a:solidFill>
                      <a:prstDash val="solid"/>
                      <a:round/>
                      <a:headEnd type="none" w="med" len="med"/>
                      <a:tailEnd type="none" w="med" len="med"/>
                    </a:lnR>
                    <a:lnT w="12700" cap="flat" cmpd="sng" algn="ctr">
                      <a:solidFill>
                        <a:srgbClr val="B03455"/>
                      </a:solidFill>
                      <a:prstDash val="solid"/>
                      <a:round/>
                      <a:headEnd type="none" w="med" len="med"/>
                      <a:tailEnd type="none" w="med" len="med"/>
                    </a:lnT>
                    <a:lnB w="12700" cap="flat" cmpd="sng" algn="ctr">
                      <a:solidFill>
                        <a:srgbClr val="B03455"/>
                      </a:solidFill>
                      <a:prstDash val="solid"/>
                      <a:round/>
                      <a:headEnd type="none" w="med" len="med"/>
                      <a:tailEnd type="none" w="med" len="med"/>
                    </a:lnB>
                  </a:tcPr>
                </a:tc>
                <a:extLst>
                  <a:ext uri="{0D108BD9-81ED-4DB2-BD59-A6C34878D82A}">
                    <a16:rowId xmlns:a16="http://schemas.microsoft.com/office/drawing/2014/main" val="2848933420"/>
                  </a:ext>
                </a:extLst>
              </a:tr>
              <a:tr h="282560">
                <a:tc>
                  <a:txBody>
                    <a:bodyPr/>
                    <a:lstStyle/>
                    <a:p>
                      <a:pPr algn="ctr"/>
                      <a:r>
                        <a:rPr lang="en-GB" sz="1800" b="1" dirty="0">
                          <a:effectLst/>
                          <a:latin typeface="Century Gothic" panose="020B0502020202020204" pitchFamily="34" charset="0"/>
                        </a:rPr>
                        <a:t>LUNCH</a:t>
                      </a:r>
                      <a:endParaRPr lang="en-GB" sz="1800" b="0" dirty="0">
                        <a:effectLst/>
                        <a:latin typeface="Century Gothic" panose="020B0502020202020204" pitchFamily="34" charset="0"/>
                      </a:endParaRPr>
                    </a:p>
                  </a:txBody>
                  <a:tcPr marL="59224" marR="59224" marT="59224" marB="59224">
                    <a:lnL w="12700" cap="flat" cmpd="sng" algn="ctr">
                      <a:solidFill>
                        <a:srgbClr val="D01D55"/>
                      </a:solidFill>
                      <a:prstDash val="solid"/>
                      <a:round/>
                      <a:headEnd type="none" w="med" len="med"/>
                      <a:tailEnd type="none" w="med" len="med"/>
                    </a:lnL>
                    <a:lnR w="12700" cap="flat" cmpd="sng" algn="ctr">
                      <a:solidFill>
                        <a:srgbClr val="B03455"/>
                      </a:solidFill>
                      <a:prstDash val="solid"/>
                      <a:round/>
                      <a:headEnd type="none" w="med" len="med"/>
                      <a:tailEnd type="none" w="med" len="med"/>
                    </a:lnR>
                    <a:lnT w="12700" cap="flat" cmpd="sng" algn="ctr">
                      <a:solidFill>
                        <a:srgbClr val="D01D55"/>
                      </a:solidFill>
                      <a:prstDash val="solid"/>
                      <a:round/>
                      <a:headEnd type="none" w="med" len="med"/>
                      <a:tailEnd type="none" w="med" len="med"/>
                    </a:lnT>
                    <a:lnB w="12700" cap="flat" cmpd="sng" algn="ctr">
                      <a:solidFill>
                        <a:srgbClr val="D01D55"/>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1.10 pm – 1.40 pm</a:t>
                      </a:r>
                    </a:p>
                  </a:txBody>
                  <a:tcPr marL="59224" marR="59224" marT="59224" marB="59224">
                    <a:lnL w="12700" cap="flat" cmpd="sng" algn="ctr">
                      <a:solidFill>
                        <a:srgbClr val="B03455"/>
                      </a:solidFill>
                      <a:prstDash val="solid"/>
                      <a:round/>
                      <a:headEnd type="none" w="med" len="med"/>
                      <a:tailEnd type="none" w="med" len="med"/>
                    </a:lnL>
                    <a:lnR w="9525" cap="flat" cmpd="sng" algn="ctr">
                      <a:solidFill>
                        <a:srgbClr val="B03455"/>
                      </a:solidFill>
                      <a:prstDash val="solid"/>
                      <a:round/>
                      <a:headEnd type="none" w="med" len="med"/>
                      <a:tailEnd type="none" w="med" len="med"/>
                    </a:lnR>
                    <a:lnT w="12700" cap="flat" cmpd="sng" algn="ctr">
                      <a:solidFill>
                        <a:srgbClr val="B03455"/>
                      </a:solidFill>
                      <a:prstDash val="solid"/>
                      <a:round/>
                      <a:headEnd type="none" w="med" len="med"/>
                      <a:tailEnd type="none" w="med" len="med"/>
                    </a:lnT>
                    <a:lnB w="12700" cap="flat" cmpd="sng" algn="ctr">
                      <a:solidFill>
                        <a:srgbClr val="B03455"/>
                      </a:solidFill>
                      <a:prstDash val="solid"/>
                      <a:round/>
                      <a:headEnd type="none" w="med" len="med"/>
                      <a:tailEnd type="none" w="med" len="med"/>
                    </a:lnB>
                  </a:tcPr>
                </a:tc>
                <a:extLst>
                  <a:ext uri="{0D108BD9-81ED-4DB2-BD59-A6C34878D82A}">
                    <a16:rowId xmlns:a16="http://schemas.microsoft.com/office/drawing/2014/main" val="3844762257"/>
                  </a:ext>
                </a:extLst>
              </a:tr>
              <a:tr h="300228">
                <a:tc>
                  <a:txBody>
                    <a:bodyPr/>
                    <a:lstStyle/>
                    <a:p>
                      <a:pPr algn="ctr"/>
                      <a:r>
                        <a:rPr lang="en-GB" sz="1800" b="1" dirty="0">
                          <a:effectLst/>
                          <a:latin typeface="Century Gothic" panose="020B0502020202020204" pitchFamily="34" charset="0"/>
                        </a:rPr>
                        <a:t>Form</a:t>
                      </a:r>
                      <a:endParaRPr lang="en-GB" sz="1800" b="0" dirty="0">
                        <a:effectLst/>
                        <a:latin typeface="Century Gothic" panose="020B0502020202020204" pitchFamily="34" charset="0"/>
                      </a:endParaRPr>
                    </a:p>
                  </a:txBody>
                  <a:tcPr marL="59224" marR="59224" marT="59224" marB="59224">
                    <a:lnL w="12700" cap="flat" cmpd="sng" algn="ctr">
                      <a:solidFill>
                        <a:srgbClr val="D01D55"/>
                      </a:solidFill>
                      <a:prstDash val="solid"/>
                      <a:round/>
                      <a:headEnd type="none" w="med" len="med"/>
                      <a:tailEnd type="none" w="med" len="med"/>
                    </a:lnL>
                    <a:lnR w="12700" cap="flat" cmpd="sng" algn="ctr">
                      <a:solidFill>
                        <a:srgbClr val="B03455"/>
                      </a:solidFill>
                      <a:prstDash val="solid"/>
                      <a:round/>
                      <a:headEnd type="none" w="med" len="med"/>
                      <a:tailEnd type="none" w="med" len="med"/>
                    </a:lnR>
                    <a:lnT w="12700" cap="flat" cmpd="sng" algn="ctr">
                      <a:solidFill>
                        <a:srgbClr val="D01D55"/>
                      </a:solidFill>
                      <a:prstDash val="solid"/>
                      <a:round/>
                      <a:headEnd type="none" w="med" len="med"/>
                      <a:tailEnd type="none" w="med" len="med"/>
                    </a:lnT>
                    <a:lnB w="12700" cap="flat" cmpd="sng" algn="ctr">
                      <a:solidFill>
                        <a:srgbClr val="D01D55"/>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1.40 pm – 2.10 pm</a:t>
                      </a:r>
                    </a:p>
                  </a:txBody>
                  <a:tcPr marL="59224" marR="59224" marT="59224" marB="59224">
                    <a:lnL w="12700" cap="flat" cmpd="sng" algn="ctr">
                      <a:solidFill>
                        <a:srgbClr val="B03455"/>
                      </a:solidFill>
                      <a:prstDash val="solid"/>
                      <a:round/>
                      <a:headEnd type="none" w="med" len="med"/>
                      <a:tailEnd type="none" w="med" len="med"/>
                    </a:lnL>
                    <a:lnR w="9525" cap="flat" cmpd="sng" algn="ctr">
                      <a:solidFill>
                        <a:srgbClr val="B03455"/>
                      </a:solidFill>
                      <a:prstDash val="solid"/>
                      <a:round/>
                      <a:headEnd type="none" w="med" len="med"/>
                      <a:tailEnd type="none" w="med" len="med"/>
                    </a:lnR>
                    <a:lnT w="12700" cap="flat" cmpd="sng" algn="ctr">
                      <a:solidFill>
                        <a:srgbClr val="B03455"/>
                      </a:solidFill>
                      <a:prstDash val="solid"/>
                      <a:round/>
                      <a:headEnd type="none" w="med" len="med"/>
                      <a:tailEnd type="none" w="med" len="med"/>
                    </a:lnT>
                    <a:lnB w="12700" cap="flat" cmpd="sng" algn="ctr">
                      <a:solidFill>
                        <a:srgbClr val="B03455"/>
                      </a:solidFill>
                      <a:prstDash val="solid"/>
                      <a:round/>
                      <a:headEnd type="none" w="med" len="med"/>
                      <a:tailEnd type="none" w="med" len="med"/>
                    </a:lnB>
                  </a:tcPr>
                </a:tc>
                <a:extLst>
                  <a:ext uri="{0D108BD9-81ED-4DB2-BD59-A6C34878D82A}">
                    <a16:rowId xmlns:a16="http://schemas.microsoft.com/office/drawing/2014/main" val="3122532427"/>
                  </a:ext>
                </a:extLst>
              </a:tr>
              <a:tr h="329067">
                <a:tc>
                  <a:txBody>
                    <a:bodyPr/>
                    <a:lstStyle/>
                    <a:p>
                      <a:pPr algn="ctr"/>
                      <a:r>
                        <a:rPr lang="en-GB" sz="1800" b="0">
                          <a:effectLst/>
                          <a:latin typeface="Century Gothic" panose="020B0502020202020204" pitchFamily="34" charset="0"/>
                        </a:rPr>
                        <a:t>Lesson 5</a:t>
                      </a:r>
                    </a:p>
                  </a:txBody>
                  <a:tcPr marL="59224" marR="59224" marT="59224" marB="59224">
                    <a:lnL w="12700" cap="flat" cmpd="sng" algn="ctr">
                      <a:solidFill>
                        <a:srgbClr val="D01D55"/>
                      </a:solidFill>
                      <a:prstDash val="solid"/>
                      <a:round/>
                      <a:headEnd type="none" w="med" len="med"/>
                      <a:tailEnd type="none" w="med" len="med"/>
                    </a:lnL>
                    <a:lnR w="12700" cap="flat" cmpd="sng" algn="ctr">
                      <a:solidFill>
                        <a:srgbClr val="B03455"/>
                      </a:solidFill>
                      <a:prstDash val="solid"/>
                      <a:round/>
                      <a:headEnd type="none" w="med" len="med"/>
                      <a:tailEnd type="none" w="med" len="med"/>
                    </a:lnR>
                    <a:lnT w="12700" cap="flat" cmpd="sng" algn="ctr">
                      <a:solidFill>
                        <a:srgbClr val="D01D55"/>
                      </a:solidFill>
                      <a:prstDash val="solid"/>
                      <a:round/>
                      <a:headEnd type="none" w="med" len="med"/>
                      <a:tailEnd type="none" w="med" len="med"/>
                    </a:lnT>
                    <a:lnB w="9525" cap="flat" cmpd="sng" algn="ctr">
                      <a:solidFill>
                        <a:srgbClr val="D01D55"/>
                      </a:solidFill>
                      <a:prstDash val="solid"/>
                      <a:round/>
                      <a:headEnd type="none" w="med" len="med"/>
                      <a:tailEnd type="none" w="med" len="med"/>
                    </a:lnB>
                  </a:tcPr>
                </a:tc>
                <a:tc>
                  <a:txBody>
                    <a:bodyPr/>
                    <a:lstStyle/>
                    <a:p>
                      <a:pPr algn="ctr"/>
                      <a:r>
                        <a:rPr lang="en-GB" sz="1800" b="0" dirty="0">
                          <a:effectLst/>
                          <a:latin typeface="Century Gothic" panose="020B0502020202020204" pitchFamily="34" charset="0"/>
                        </a:rPr>
                        <a:t>2.10 pm – 3.05 pm</a:t>
                      </a:r>
                    </a:p>
                  </a:txBody>
                  <a:tcPr marL="59224" marR="59224" marT="59224" marB="59224">
                    <a:lnL w="12700" cap="flat" cmpd="sng" algn="ctr">
                      <a:solidFill>
                        <a:srgbClr val="B03455"/>
                      </a:solidFill>
                      <a:prstDash val="solid"/>
                      <a:round/>
                      <a:headEnd type="none" w="med" len="med"/>
                      <a:tailEnd type="none" w="med" len="med"/>
                    </a:lnL>
                    <a:lnR w="9525" cap="flat" cmpd="sng" algn="ctr">
                      <a:solidFill>
                        <a:srgbClr val="B03455"/>
                      </a:solidFill>
                      <a:prstDash val="solid"/>
                      <a:round/>
                      <a:headEnd type="none" w="med" len="med"/>
                      <a:tailEnd type="none" w="med" len="med"/>
                    </a:lnR>
                    <a:lnT w="12700" cap="flat" cmpd="sng" algn="ctr">
                      <a:solidFill>
                        <a:srgbClr val="B03455"/>
                      </a:solidFill>
                      <a:prstDash val="solid"/>
                      <a:round/>
                      <a:headEnd type="none" w="med" len="med"/>
                      <a:tailEnd type="none" w="med" len="med"/>
                    </a:lnT>
                    <a:lnB w="9525" cap="flat" cmpd="sng" algn="ctr">
                      <a:solidFill>
                        <a:srgbClr val="B03455"/>
                      </a:solidFill>
                      <a:prstDash val="solid"/>
                      <a:round/>
                      <a:headEnd type="none" w="med" len="med"/>
                      <a:tailEnd type="none" w="med" len="med"/>
                    </a:lnB>
                  </a:tcPr>
                </a:tc>
                <a:extLst>
                  <a:ext uri="{0D108BD9-81ED-4DB2-BD59-A6C34878D82A}">
                    <a16:rowId xmlns:a16="http://schemas.microsoft.com/office/drawing/2014/main" val="3758613834"/>
                  </a:ext>
                </a:extLst>
              </a:tr>
            </a:tbl>
          </a:graphicData>
        </a:graphic>
      </p:graphicFrame>
      <p:sp>
        <p:nvSpPr>
          <p:cNvPr id="5" name="Up Ribbon 4">
            <a:extLst>
              <a:ext uri="{FF2B5EF4-FFF2-40B4-BE49-F238E27FC236}">
                <a16:creationId xmlns:a16="http://schemas.microsoft.com/office/drawing/2014/main" id="{5465C487-156E-C34C-9F14-FB23C3F0F6AE}"/>
              </a:ext>
            </a:extLst>
          </p:cNvPr>
          <p:cNvSpPr/>
          <p:nvPr/>
        </p:nvSpPr>
        <p:spPr>
          <a:xfrm>
            <a:off x="195349" y="133004"/>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Ysgol </a:t>
            </a:r>
            <a:r>
              <a:rPr lang="en-GB" sz="2800" dirty="0" err="1">
                <a:solidFill>
                  <a:schemeClr val="tx1"/>
                </a:solidFill>
                <a:latin typeface="Bradley Hand" pitchFamily="2" charset="77"/>
                <a:cs typeface="Geeza Pro" panose="02000400000000000000" pitchFamily="2" charset="-78"/>
              </a:rPr>
              <a:t>Rhiwabon</a:t>
            </a:r>
            <a:r>
              <a:rPr lang="en-GB" sz="2800" dirty="0">
                <a:solidFill>
                  <a:schemeClr val="tx1"/>
                </a:solidFill>
                <a:latin typeface="Bradley Hand" pitchFamily="2" charset="77"/>
                <a:cs typeface="Geeza Pro" panose="02000400000000000000" pitchFamily="2" charset="-78"/>
              </a:rPr>
              <a:t>: </a:t>
            </a:r>
          </a:p>
          <a:p>
            <a:pPr algn="ctr"/>
            <a:r>
              <a:rPr lang="en-GB" sz="2800" dirty="0">
                <a:solidFill>
                  <a:schemeClr val="tx1"/>
                </a:solidFill>
                <a:latin typeface="Bradley Hand" pitchFamily="2" charset="77"/>
                <a:cs typeface="Geeza Pro" panose="02000400000000000000" pitchFamily="2" charset="-78"/>
              </a:rPr>
              <a:t>School Information</a:t>
            </a:r>
          </a:p>
        </p:txBody>
      </p:sp>
      <p:sp>
        <p:nvSpPr>
          <p:cNvPr id="6" name="Rectangle 5">
            <a:extLst>
              <a:ext uri="{FF2B5EF4-FFF2-40B4-BE49-F238E27FC236}">
                <a16:creationId xmlns:a16="http://schemas.microsoft.com/office/drawing/2014/main" id="{E03D507E-05D0-B94C-9DA8-6D3566E960AD}"/>
              </a:ext>
            </a:extLst>
          </p:cNvPr>
          <p:cNvSpPr/>
          <p:nvPr/>
        </p:nvSpPr>
        <p:spPr>
          <a:xfrm>
            <a:off x="372978" y="4851632"/>
            <a:ext cx="5736220" cy="369332"/>
          </a:xfrm>
          <a:prstGeom prst="rect">
            <a:avLst/>
          </a:prstGeom>
        </p:spPr>
        <p:txBody>
          <a:bodyPr wrap="square">
            <a:spAutoFit/>
          </a:bodyPr>
          <a:lstStyle/>
          <a:p>
            <a:pPr algn="ctr"/>
            <a:r>
              <a:rPr lang="en-GB" b="1" dirty="0">
                <a:latin typeface="Century Gothic" panose="020B0502020202020204" pitchFamily="34" charset="0"/>
              </a:rPr>
              <a:t>School Day</a:t>
            </a:r>
          </a:p>
        </p:txBody>
      </p:sp>
      <p:sp>
        <p:nvSpPr>
          <p:cNvPr id="7" name="Rectangle 6">
            <a:extLst>
              <a:ext uri="{FF2B5EF4-FFF2-40B4-BE49-F238E27FC236}">
                <a16:creationId xmlns:a16="http://schemas.microsoft.com/office/drawing/2014/main" id="{CE918AC4-74AC-3E4B-9C18-A32B0B11ED93}"/>
              </a:ext>
            </a:extLst>
          </p:cNvPr>
          <p:cNvSpPr/>
          <p:nvPr/>
        </p:nvSpPr>
        <p:spPr>
          <a:xfrm>
            <a:off x="195349" y="1955631"/>
            <a:ext cx="6554366" cy="2923877"/>
          </a:xfrm>
          <a:prstGeom prst="rect">
            <a:avLst/>
          </a:prstGeom>
        </p:spPr>
        <p:txBody>
          <a:bodyPr wrap="square">
            <a:spAutoFit/>
          </a:bodyPr>
          <a:lstStyle/>
          <a:p>
            <a:r>
              <a:rPr lang="en-GB" b="1" dirty="0">
                <a:latin typeface="Century Gothic" panose="020B0502020202020204" pitchFamily="34" charset="0"/>
              </a:rPr>
              <a:t>Address</a:t>
            </a:r>
          </a:p>
          <a:p>
            <a:endParaRPr lang="en-GB" b="1" dirty="0">
              <a:solidFill>
                <a:srgbClr val="0C2E4F"/>
              </a:solidFill>
              <a:latin typeface="Century Gothic" panose="020B0502020202020204" pitchFamily="34" charset="0"/>
            </a:endParaRPr>
          </a:p>
          <a:p>
            <a:r>
              <a:rPr lang="en-GB" dirty="0">
                <a:solidFill>
                  <a:srgbClr val="3A3A3A"/>
                </a:solidFill>
                <a:latin typeface="Century Gothic" panose="020B0502020202020204" pitchFamily="34" charset="0"/>
              </a:rPr>
              <a:t>Ysgol </a:t>
            </a:r>
            <a:r>
              <a:rPr lang="en-GB" dirty="0" err="1">
                <a:solidFill>
                  <a:srgbClr val="3A3A3A"/>
                </a:solidFill>
                <a:latin typeface="Century Gothic" panose="020B0502020202020204" pitchFamily="34" charset="0"/>
              </a:rPr>
              <a:t>Rhiwabon</a:t>
            </a:r>
            <a:br>
              <a:rPr lang="en-GB" dirty="0">
                <a:solidFill>
                  <a:srgbClr val="3A3A3A"/>
                </a:solidFill>
                <a:latin typeface="Century Gothic" panose="020B0502020202020204" pitchFamily="34" charset="0"/>
              </a:rPr>
            </a:br>
            <a:r>
              <a:rPr lang="en-GB" dirty="0">
                <a:solidFill>
                  <a:srgbClr val="3A3A3A"/>
                </a:solidFill>
                <a:latin typeface="Century Gothic" panose="020B0502020202020204" pitchFamily="34" charset="0"/>
              </a:rPr>
              <a:t>Pont Adam, </a:t>
            </a:r>
          </a:p>
          <a:p>
            <a:r>
              <a:rPr lang="en-GB" dirty="0" err="1">
                <a:solidFill>
                  <a:srgbClr val="3A3A3A"/>
                </a:solidFill>
                <a:latin typeface="Century Gothic" panose="020B0502020202020204" pitchFamily="34" charset="0"/>
              </a:rPr>
              <a:t>Ruabon</a:t>
            </a:r>
            <a:br>
              <a:rPr lang="en-GB" dirty="0">
                <a:solidFill>
                  <a:srgbClr val="3A3A3A"/>
                </a:solidFill>
                <a:latin typeface="Century Gothic" panose="020B0502020202020204" pitchFamily="34" charset="0"/>
              </a:rPr>
            </a:br>
            <a:r>
              <a:rPr lang="en-GB" dirty="0">
                <a:solidFill>
                  <a:srgbClr val="3A3A3A"/>
                </a:solidFill>
                <a:latin typeface="Century Gothic" panose="020B0502020202020204" pitchFamily="34" charset="0"/>
              </a:rPr>
              <a:t>Wrexham, LL14 6BT</a:t>
            </a:r>
            <a:br>
              <a:rPr lang="en-GB" dirty="0">
                <a:solidFill>
                  <a:srgbClr val="3A3A3A"/>
                </a:solidFill>
                <a:latin typeface="Century Gothic" panose="020B0502020202020204" pitchFamily="34" charset="0"/>
              </a:rPr>
            </a:br>
            <a:endParaRPr lang="en-GB" sz="1100" dirty="0">
              <a:solidFill>
                <a:srgbClr val="3A3A3A"/>
              </a:solidFill>
              <a:latin typeface="Century Gothic" panose="020B0502020202020204" pitchFamily="34" charset="0"/>
            </a:endParaRPr>
          </a:p>
          <a:p>
            <a:r>
              <a:rPr lang="en-GB" b="1" dirty="0">
                <a:solidFill>
                  <a:srgbClr val="3A3A3A"/>
                </a:solidFill>
                <a:latin typeface="Century Gothic" panose="020B0502020202020204" pitchFamily="34" charset="0"/>
              </a:rPr>
              <a:t>Telephone</a:t>
            </a:r>
            <a:r>
              <a:rPr lang="en-GB" dirty="0">
                <a:solidFill>
                  <a:srgbClr val="3A3A3A"/>
                </a:solidFill>
                <a:latin typeface="Century Gothic" panose="020B0502020202020204" pitchFamily="34" charset="0"/>
              </a:rPr>
              <a:t>: 01978 822392</a:t>
            </a:r>
          </a:p>
          <a:p>
            <a:endParaRPr lang="en-GB" dirty="0">
              <a:solidFill>
                <a:srgbClr val="3A3A3A"/>
              </a:solidFill>
              <a:latin typeface="Century Gothic" panose="020B0502020202020204" pitchFamily="34" charset="0"/>
            </a:endParaRPr>
          </a:p>
          <a:p>
            <a:r>
              <a:rPr lang="en-GB" b="1" dirty="0">
                <a:solidFill>
                  <a:srgbClr val="3A3A3A"/>
                </a:solidFill>
                <a:latin typeface="Century Gothic" panose="020B0502020202020204" pitchFamily="34" charset="0"/>
              </a:rPr>
              <a:t>Email</a:t>
            </a:r>
            <a:r>
              <a:rPr lang="en-GB" dirty="0">
                <a:solidFill>
                  <a:srgbClr val="3A3A3A"/>
                </a:solidFill>
                <a:latin typeface="Century Gothic" panose="020B0502020202020204" pitchFamily="34" charset="0"/>
              </a:rPr>
              <a:t>: </a:t>
            </a:r>
            <a:r>
              <a:rPr lang="en-GB" dirty="0">
                <a:solidFill>
                  <a:srgbClr val="1C6198"/>
                </a:solidFill>
                <a:latin typeface="Century Gothic" panose="020B0502020202020204" pitchFamily="34" charset="0"/>
                <a:hlinkClick r:id="rId2"/>
              </a:rPr>
              <a:t>mailbox@rhiwabon-high.wrexham.sch.uk</a:t>
            </a:r>
            <a:br>
              <a:rPr lang="en-GB" dirty="0">
                <a:solidFill>
                  <a:srgbClr val="3A3A3A"/>
                </a:solidFill>
                <a:latin typeface="Century Gothic" panose="020B0502020202020204" pitchFamily="34" charset="0"/>
              </a:rPr>
            </a:br>
            <a:endParaRPr lang="en-GB" sz="1100" dirty="0">
              <a:solidFill>
                <a:srgbClr val="3A3A3A"/>
              </a:solidFill>
              <a:latin typeface="Century Gothic" panose="020B0502020202020204" pitchFamily="34" charset="0"/>
            </a:endParaRPr>
          </a:p>
        </p:txBody>
      </p:sp>
      <p:sp>
        <p:nvSpPr>
          <p:cNvPr id="8" name="Rectangle 7">
            <a:extLst>
              <a:ext uri="{FF2B5EF4-FFF2-40B4-BE49-F238E27FC236}">
                <a16:creationId xmlns:a16="http://schemas.microsoft.com/office/drawing/2014/main" id="{DAE90B8F-0849-DB4A-8282-9CDFFBEDE07F}"/>
              </a:ext>
            </a:extLst>
          </p:cNvPr>
          <p:cNvSpPr/>
          <p:nvPr/>
        </p:nvSpPr>
        <p:spPr>
          <a:xfrm>
            <a:off x="2478957" y="1475560"/>
            <a:ext cx="1556836" cy="369332"/>
          </a:xfrm>
          <a:prstGeom prst="rect">
            <a:avLst/>
          </a:prstGeom>
        </p:spPr>
        <p:txBody>
          <a:bodyPr wrap="none">
            <a:spAutoFit/>
          </a:bodyPr>
          <a:lstStyle/>
          <a:p>
            <a:r>
              <a:rPr lang="en-GB" b="1" dirty="0">
                <a:latin typeface="Century Gothic" panose="020B0502020202020204" pitchFamily="34" charset="0"/>
              </a:rPr>
              <a:t>Get in touch</a:t>
            </a:r>
          </a:p>
        </p:txBody>
      </p:sp>
      <p:pic>
        <p:nvPicPr>
          <p:cNvPr id="9" name="Picture 8">
            <a:extLst>
              <a:ext uri="{FF2B5EF4-FFF2-40B4-BE49-F238E27FC236}">
                <a16:creationId xmlns:a16="http://schemas.microsoft.com/office/drawing/2014/main" id="{575FC4EE-D3BC-3B42-94A7-85365A2DC905}"/>
              </a:ext>
            </a:extLst>
          </p:cNvPr>
          <p:cNvPicPr>
            <a:picLocks noChangeAspect="1"/>
          </p:cNvPicPr>
          <p:nvPr/>
        </p:nvPicPr>
        <p:blipFill>
          <a:blip r:embed="rId3"/>
          <a:stretch>
            <a:fillRect/>
          </a:stretch>
        </p:blipFill>
        <p:spPr>
          <a:xfrm>
            <a:off x="4529051" y="3393085"/>
            <a:ext cx="1580147" cy="384502"/>
          </a:xfrm>
          <a:prstGeom prst="rect">
            <a:avLst/>
          </a:prstGeom>
        </p:spPr>
      </p:pic>
      <p:pic>
        <p:nvPicPr>
          <p:cNvPr id="11" name="Picture 10" descr="A picture containing drawing, mug&#10;&#10;Description automatically generated">
            <a:extLst>
              <a:ext uri="{FF2B5EF4-FFF2-40B4-BE49-F238E27FC236}">
                <a16:creationId xmlns:a16="http://schemas.microsoft.com/office/drawing/2014/main" id="{4D0857AA-CB24-384F-87C9-FA8E34A70AF5}"/>
              </a:ext>
            </a:extLst>
          </p:cNvPr>
          <p:cNvPicPr>
            <a:picLocks noChangeAspect="1"/>
          </p:cNvPicPr>
          <p:nvPr/>
        </p:nvPicPr>
        <p:blipFill>
          <a:blip r:embed="rId4"/>
          <a:stretch>
            <a:fillRect/>
          </a:stretch>
        </p:blipFill>
        <p:spPr>
          <a:xfrm>
            <a:off x="4906374" y="2432782"/>
            <a:ext cx="825500" cy="825500"/>
          </a:xfrm>
          <a:prstGeom prst="rect">
            <a:avLst/>
          </a:prstGeom>
        </p:spPr>
      </p:pic>
    </p:spTree>
    <p:extLst>
      <p:ext uri="{BB962C8B-B14F-4D97-AF65-F5344CB8AC3E}">
        <p14:creationId xmlns:p14="http://schemas.microsoft.com/office/powerpoint/2010/main" val="151444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p Ribbon 4">
            <a:extLst>
              <a:ext uri="{FF2B5EF4-FFF2-40B4-BE49-F238E27FC236}">
                <a16:creationId xmlns:a16="http://schemas.microsoft.com/office/drawing/2014/main" id="{5465C487-156E-C34C-9F14-FB23C3F0F6AE}"/>
              </a:ext>
            </a:extLst>
          </p:cNvPr>
          <p:cNvSpPr/>
          <p:nvPr/>
        </p:nvSpPr>
        <p:spPr>
          <a:xfrm>
            <a:off x="195349" y="133004"/>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Ysgol </a:t>
            </a:r>
            <a:r>
              <a:rPr lang="en-GB" sz="2800" dirty="0" err="1">
                <a:solidFill>
                  <a:schemeClr val="tx1"/>
                </a:solidFill>
                <a:latin typeface="Bradley Hand" pitchFamily="2" charset="77"/>
                <a:cs typeface="Geeza Pro" panose="02000400000000000000" pitchFamily="2" charset="-78"/>
              </a:rPr>
              <a:t>Rhiwabon</a:t>
            </a:r>
            <a:r>
              <a:rPr lang="en-GB" sz="2800" dirty="0">
                <a:solidFill>
                  <a:schemeClr val="tx1"/>
                </a:solidFill>
                <a:latin typeface="Bradley Hand" pitchFamily="2" charset="77"/>
                <a:cs typeface="Geeza Pro" panose="02000400000000000000" pitchFamily="2" charset="-78"/>
              </a:rPr>
              <a:t>: </a:t>
            </a:r>
          </a:p>
          <a:p>
            <a:pPr algn="ctr"/>
            <a:r>
              <a:rPr lang="en-GB" sz="2800" dirty="0">
                <a:solidFill>
                  <a:schemeClr val="tx1"/>
                </a:solidFill>
                <a:latin typeface="Bradley Hand" pitchFamily="2" charset="77"/>
                <a:cs typeface="Geeza Pro" panose="02000400000000000000" pitchFamily="2" charset="-78"/>
              </a:rPr>
              <a:t>Key Staff</a:t>
            </a:r>
          </a:p>
        </p:txBody>
      </p:sp>
      <p:sp>
        <p:nvSpPr>
          <p:cNvPr id="17" name="TextBox 16">
            <a:extLst>
              <a:ext uri="{FF2B5EF4-FFF2-40B4-BE49-F238E27FC236}">
                <a16:creationId xmlns:a16="http://schemas.microsoft.com/office/drawing/2014/main" id="{1AA3E8D3-45C3-5849-89F2-AF16A835859E}"/>
              </a:ext>
            </a:extLst>
          </p:cNvPr>
          <p:cNvSpPr txBox="1"/>
          <p:nvPr/>
        </p:nvSpPr>
        <p:spPr>
          <a:xfrm>
            <a:off x="914398" y="3130743"/>
            <a:ext cx="1826795" cy="661720"/>
          </a:xfrm>
          <a:prstGeom prst="rect">
            <a:avLst/>
          </a:prstGeom>
          <a:noFill/>
        </p:spPr>
        <p:txBody>
          <a:bodyPr wrap="square" rtlCol="0">
            <a:spAutoFit/>
          </a:bodyPr>
          <a:lstStyle/>
          <a:p>
            <a:pPr algn="ctr"/>
            <a:r>
              <a:rPr lang="en-GB" sz="1400" dirty="0">
                <a:latin typeface="Century Gothic" panose="020B0502020202020204" pitchFamily="34" charset="0"/>
              </a:rPr>
              <a:t>Mrs Ferron-Evans</a:t>
            </a:r>
          </a:p>
          <a:p>
            <a:pPr algn="ctr"/>
            <a:endParaRPr lang="en-GB" sz="900" dirty="0">
              <a:latin typeface="Century Gothic" panose="020B0502020202020204" pitchFamily="34" charset="0"/>
            </a:endParaRPr>
          </a:p>
          <a:p>
            <a:pPr algn="ctr"/>
            <a:r>
              <a:rPr lang="en-GB" sz="1400" dirty="0">
                <a:latin typeface="Century Gothic" panose="020B0502020202020204" pitchFamily="34" charset="0"/>
              </a:rPr>
              <a:t>Head Teacher</a:t>
            </a:r>
          </a:p>
        </p:txBody>
      </p:sp>
      <p:sp>
        <p:nvSpPr>
          <p:cNvPr id="18" name="TextBox 17">
            <a:extLst>
              <a:ext uri="{FF2B5EF4-FFF2-40B4-BE49-F238E27FC236}">
                <a16:creationId xmlns:a16="http://schemas.microsoft.com/office/drawing/2014/main" id="{0149BAE9-B9F3-B140-9BFE-04C9749BF001}"/>
              </a:ext>
            </a:extLst>
          </p:cNvPr>
          <p:cNvSpPr txBox="1"/>
          <p:nvPr/>
        </p:nvSpPr>
        <p:spPr>
          <a:xfrm>
            <a:off x="3978440" y="3126820"/>
            <a:ext cx="2241886" cy="661720"/>
          </a:xfrm>
          <a:prstGeom prst="rect">
            <a:avLst/>
          </a:prstGeom>
          <a:noFill/>
        </p:spPr>
        <p:txBody>
          <a:bodyPr wrap="square" rtlCol="0">
            <a:spAutoFit/>
          </a:bodyPr>
          <a:lstStyle/>
          <a:p>
            <a:pPr algn="ctr"/>
            <a:r>
              <a:rPr lang="en-GB" sz="1400" dirty="0">
                <a:latin typeface="Century Gothic" panose="020B0502020202020204" pitchFamily="34" charset="0"/>
              </a:rPr>
              <a:t>Mr Forman</a:t>
            </a:r>
          </a:p>
          <a:p>
            <a:pPr algn="ctr"/>
            <a:endParaRPr lang="en-GB" sz="900" dirty="0">
              <a:latin typeface="Century Gothic" panose="020B0502020202020204" pitchFamily="34" charset="0"/>
            </a:endParaRPr>
          </a:p>
          <a:p>
            <a:pPr algn="ctr"/>
            <a:r>
              <a:rPr lang="en-GB" sz="1400" dirty="0">
                <a:latin typeface="Century Gothic" panose="020B0502020202020204" pitchFamily="34" charset="0"/>
              </a:rPr>
              <a:t>Assistant Head Teacher</a:t>
            </a:r>
          </a:p>
        </p:txBody>
      </p:sp>
      <p:sp>
        <p:nvSpPr>
          <p:cNvPr id="19" name="TextBox 18">
            <a:extLst>
              <a:ext uri="{FF2B5EF4-FFF2-40B4-BE49-F238E27FC236}">
                <a16:creationId xmlns:a16="http://schemas.microsoft.com/office/drawing/2014/main" id="{A99EA594-E6CE-E248-84B0-60D0D159DF74}"/>
              </a:ext>
            </a:extLst>
          </p:cNvPr>
          <p:cNvSpPr txBox="1"/>
          <p:nvPr/>
        </p:nvSpPr>
        <p:spPr>
          <a:xfrm>
            <a:off x="706852" y="5718615"/>
            <a:ext cx="2241886" cy="661720"/>
          </a:xfrm>
          <a:prstGeom prst="rect">
            <a:avLst/>
          </a:prstGeom>
          <a:noFill/>
        </p:spPr>
        <p:txBody>
          <a:bodyPr wrap="square" rtlCol="0">
            <a:spAutoFit/>
          </a:bodyPr>
          <a:lstStyle/>
          <a:p>
            <a:pPr algn="ctr"/>
            <a:r>
              <a:rPr lang="en-GB" sz="1400" dirty="0">
                <a:latin typeface="Century Gothic" panose="020B0502020202020204" pitchFamily="34" charset="0"/>
              </a:rPr>
              <a:t>Mr Bingham</a:t>
            </a:r>
          </a:p>
          <a:p>
            <a:pPr algn="ctr"/>
            <a:endParaRPr lang="en-GB" sz="900" dirty="0">
              <a:latin typeface="Century Gothic" panose="020B0502020202020204" pitchFamily="34" charset="0"/>
            </a:endParaRPr>
          </a:p>
          <a:p>
            <a:pPr algn="ctr"/>
            <a:r>
              <a:rPr lang="en-GB" sz="1400" dirty="0">
                <a:latin typeface="Century Gothic" panose="020B0502020202020204" pitchFamily="34" charset="0"/>
              </a:rPr>
              <a:t>Assistant Head Teacher</a:t>
            </a:r>
          </a:p>
        </p:txBody>
      </p:sp>
      <p:sp>
        <p:nvSpPr>
          <p:cNvPr id="20" name="TextBox 19">
            <a:extLst>
              <a:ext uri="{FF2B5EF4-FFF2-40B4-BE49-F238E27FC236}">
                <a16:creationId xmlns:a16="http://schemas.microsoft.com/office/drawing/2014/main" id="{EE040384-E8D8-D94F-8742-B160E58AE36E}"/>
              </a:ext>
            </a:extLst>
          </p:cNvPr>
          <p:cNvSpPr txBox="1"/>
          <p:nvPr/>
        </p:nvSpPr>
        <p:spPr>
          <a:xfrm>
            <a:off x="3909264" y="5718615"/>
            <a:ext cx="2241886" cy="661720"/>
          </a:xfrm>
          <a:prstGeom prst="rect">
            <a:avLst/>
          </a:prstGeom>
          <a:noFill/>
        </p:spPr>
        <p:txBody>
          <a:bodyPr wrap="square" rtlCol="0">
            <a:spAutoFit/>
          </a:bodyPr>
          <a:lstStyle/>
          <a:p>
            <a:pPr algn="ctr"/>
            <a:r>
              <a:rPr lang="en-GB" sz="1400" dirty="0">
                <a:latin typeface="Century Gothic" panose="020B0502020202020204" pitchFamily="34" charset="0"/>
              </a:rPr>
              <a:t>Mrs Savva</a:t>
            </a:r>
          </a:p>
          <a:p>
            <a:pPr algn="ctr"/>
            <a:endParaRPr lang="en-GB" sz="900" dirty="0">
              <a:latin typeface="Century Gothic" panose="020B0502020202020204" pitchFamily="34" charset="0"/>
            </a:endParaRPr>
          </a:p>
          <a:p>
            <a:pPr algn="ctr"/>
            <a:r>
              <a:rPr lang="en-GB" sz="1400" dirty="0">
                <a:latin typeface="Century Gothic" panose="020B0502020202020204" pitchFamily="34" charset="0"/>
              </a:rPr>
              <a:t>Assistant Head Teacher</a:t>
            </a:r>
          </a:p>
        </p:txBody>
      </p:sp>
      <p:sp>
        <p:nvSpPr>
          <p:cNvPr id="21" name="TextBox 20">
            <a:extLst>
              <a:ext uri="{FF2B5EF4-FFF2-40B4-BE49-F238E27FC236}">
                <a16:creationId xmlns:a16="http://schemas.microsoft.com/office/drawing/2014/main" id="{2E1D90F7-20F3-2049-AE8E-778F9ED3E351}"/>
              </a:ext>
            </a:extLst>
          </p:cNvPr>
          <p:cNvSpPr txBox="1"/>
          <p:nvPr/>
        </p:nvSpPr>
        <p:spPr>
          <a:xfrm>
            <a:off x="3978440" y="8265655"/>
            <a:ext cx="2241886" cy="661720"/>
          </a:xfrm>
          <a:prstGeom prst="rect">
            <a:avLst/>
          </a:prstGeom>
          <a:noFill/>
        </p:spPr>
        <p:txBody>
          <a:bodyPr wrap="square" rtlCol="0">
            <a:spAutoFit/>
          </a:bodyPr>
          <a:lstStyle/>
          <a:p>
            <a:pPr algn="ctr"/>
            <a:r>
              <a:rPr lang="en-GB" sz="1400" dirty="0">
                <a:latin typeface="Century Gothic" panose="020B0502020202020204" pitchFamily="34" charset="0"/>
              </a:rPr>
              <a:t>Mrs Wright-Davies</a:t>
            </a:r>
          </a:p>
          <a:p>
            <a:pPr algn="ctr"/>
            <a:endParaRPr lang="en-GB" sz="900" dirty="0">
              <a:latin typeface="Century Gothic" panose="020B0502020202020204" pitchFamily="34" charset="0"/>
            </a:endParaRPr>
          </a:p>
          <a:p>
            <a:pPr algn="ctr"/>
            <a:r>
              <a:rPr lang="en-GB" sz="1400" dirty="0">
                <a:latin typeface="Century Gothic" panose="020B0502020202020204" pitchFamily="34" charset="0"/>
              </a:rPr>
              <a:t>Year 7 Lead Learner</a:t>
            </a:r>
          </a:p>
        </p:txBody>
      </p:sp>
      <p:sp>
        <p:nvSpPr>
          <p:cNvPr id="22" name="TextBox 21">
            <a:extLst>
              <a:ext uri="{FF2B5EF4-FFF2-40B4-BE49-F238E27FC236}">
                <a16:creationId xmlns:a16="http://schemas.microsoft.com/office/drawing/2014/main" id="{2DCABB30-1267-0046-9126-A0ABD4DDE14A}"/>
              </a:ext>
            </a:extLst>
          </p:cNvPr>
          <p:cNvSpPr txBox="1"/>
          <p:nvPr/>
        </p:nvSpPr>
        <p:spPr>
          <a:xfrm>
            <a:off x="706852" y="8265655"/>
            <a:ext cx="2241886" cy="877163"/>
          </a:xfrm>
          <a:prstGeom prst="rect">
            <a:avLst/>
          </a:prstGeom>
          <a:noFill/>
        </p:spPr>
        <p:txBody>
          <a:bodyPr wrap="square" rtlCol="0">
            <a:spAutoFit/>
          </a:bodyPr>
          <a:lstStyle/>
          <a:p>
            <a:pPr algn="ctr"/>
            <a:r>
              <a:rPr lang="en-GB" sz="1400" dirty="0">
                <a:latin typeface="Century Gothic" panose="020B0502020202020204" pitchFamily="34" charset="0"/>
              </a:rPr>
              <a:t>Mrs Navarro</a:t>
            </a:r>
          </a:p>
          <a:p>
            <a:pPr algn="ctr"/>
            <a:endParaRPr lang="en-GB" sz="900" dirty="0">
              <a:latin typeface="Century Gothic" panose="020B0502020202020204" pitchFamily="34" charset="0"/>
            </a:endParaRPr>
          </a:p>
          <a:p>
            <a:pPr algn="ctr"/>
            <a:r>
              <a:rPr lang="en-GB" sz="1400" dirty="0">
                <a:latin typeface="Century Gothic" panose="020B0502020202020204" pitchFamily="34" charset="0"/>
              </a:rPr>
              <a:t>Additional Learning Needs Co-ordinator</a:t>
            </a:r>
          </a:p>
        </p:txBody>
      </p:sp>
      <p:pic>
        <p:nvPicPr>
          <p:cNvPr id="23" name="Picture 22">
            <a:extLst>
              <a:ext uri="{FF2B5EF4-FFF2-40B4-BE49-F238E27FC236}">
                <a16:creationId xmlns:a16="http://schemas.microsoft.com/office/drawing/2014/main" id="{51C35909-8ED7-3145-B7ED-81CEB49D38BE}"/>
              </a:ext>
            </a:extLst>
          </p:cNvPr>
          <p:cNvPicPr>
            <a:picLocks noChangeAspect="1"/>
          </p:cNvPicPr>
          <p:nvPr/>
        </p:nvPicPr>
        <p:blipFill>
          <a:blip r:embed="rId2"/>
          <a:stretch>
            <a:fillRect/>
          </a:stretch>
        </p:blipFill>
        <p:spPr>
          <a:xfrm>
            <a:off x="1196138" y="1272475"/>
            <a:ext cx="1231137" cy="1757827"/>
          </a:xfrm>
          <a:prstGeom prst="rect">
            <a:avLst/>
          </a:prstGeom>
        </p:spPr>
      </p:pic>
      <p:pic>
        <p:nvPicPr>
          <p:cNvPr id="24" name="Picture 23">
            <a:extLst>
              <a:ext uri="{FF2B5EF4-FFF2-40B4-BE49-F238E27FC236}">
                <a16:creationId xmlns:a16="http://schemas.microsoft.com/office/drawing/2014/main" id="{1E25085D-44D4-1E49-85F1-76D5AD149A02}"/>
              </a:ext>
            </a:extLst>
          </p:cNvPr>
          <p:cNvPicPr>
            <a:picLocks noChangeAspect="1"/>
          </p:cNvPicPr>
          <p:nvPr/>
        </p:nvPicPr>
        <p:blipFill>
          <a:blip r:embed="rId3"/>
          <a:stretch>
            <a:fillRect/>
          </a:stretch>
        </p:blipFill>
        <p:spPr>
          <a:xfrm>
            <a:off x="4391328" y="1344052"/>
            <a:ext cx="1270534" cy="1732547"/>
          </a:xfrm>
          <a:prstGeom prst="rect">
            <a:avLst/>
          </a:prstGeom>
        </p:spPr>
      </p:pic>
      <p:pic>
        <p:nvPicPr>
          <p:cNvPr id="26" name="Picture 25">
            <a:extLst>
              <a:ext uri="{FF2B5EF4-FFF2-40B4-BE49-F238E27FC236}">
                <a16:creationId xmlns:a16="http://schemas.microsoft.com/office/drawing/2014/main" id="{AD7AF661-E49F-D04E-99D7-96989B9206FC}"/>
              </a:ext>
            </a:extLst>
          </p:cNvPr>
          <p:cNvPicPr>
            <a:picLocks noChangeAspect="1"/>
          </p:cNvPicPr>
          <p:nvPr/>
        </p:nvPicPr>
        <p:blipFill>
          <a:blip r:embed="rId4"/>
          <a:stretch>
            <a:fillRect/>
          </a:stretch>
        </p:blipFill>
        <p:spPr>
          <a:xfrm>
            <a:off x="1196138" y="3889804"/>
            <a:ext cx="1263316" cy="1765016"/>
          </a:xfrm>
          <a:prstGeom prst="rect">
            <a:avLst/>
          </a:prstGeom>
        </p:spPr>
      </p:pic>
      <p:pic>
        <p:nvPicPr>
          <p:cNvPr id="27" name="Picture 26">
            <a:extLst>
              <a:ext uri="{FF2B5EF4-FFF2-40B4-BE49-F238E27FC236}">
                <a16:creationId xmlns:a16="http://schemas.microsoft.com/office/drawing/2014/main" id="{95483610-A29B-C54A-B0E3-F0B8D249D182}"/>
              </a:ext>
            </a:extLst>
          </p:cNvPr>
          <p:cNvPicPr>
            <a:picLocks noChangeAspect="1"/>
          </p:cNvPicPr>
          <p:nvPr/>
        </p:nvPicPr>
        <p:blipFill>
          <a:blip r:embed="rId5"/>
          <a:stretch>
            <a:fillRect/>
          </a:stretch>
        </p:blipFill>
        <p:spPr>
          <a:xfrm>
            <a:off x="4398546" y="3771997"/>
            <a:ext cx="1294313" cy="1857641"/>
          </a:xfrm>
          <a:prstGeom prst="rect">
            <a:avLst/>
          </a:prstGeom>
        </p:spPr>
      </p:pic>
      <p:pic>
        <p:nvPicPr>
          <p:cNvPr id="28" name="Picture 27">
            <a:extLst>
              <a:ext uri="{FF2B5EF4-FFF2-40B4-BE49-F238E27FC236}">
                <a16:creationId xmlns:a16="http://schemas.microsoft.com/office/drawing/2014/main" id="{EC825FC6-6778-D549-B2F8-F7B1ADE45CC8}"/>
              </a:ext>
            </a:extLst>
          </p:cNvPr>
          <p:cNvPicPr>
            <a:picLocks noChangeAspect="1"/>
          </p:cNvPicPr>
          <p:nvPr/>
        </p:nvPicPr>
        <p:blipFill rotWithShape="1">
          <a:blip r:embed="rId6"/>
          <a:srcRect r="4110" b="9212"/>
          <a:stretch/>
        </p:blipFill>
        <p:spPr>
          <a:xfrm>
            <a:off x="1161916" y="6469312"/>
            <a:ext cx="1265359" cy="1732549"/>
          </a:xfrm>
          <a:prstGeom prst="rect">
            <a:avLst/>
          </a:prstGeom>
        </p:spPr>
      </p:pic>
      <p:pic>
        <p:nvPicPr>
          <p:cNvPr id="29" name="Picture 28">
            <a:extLst>
              <a:ext uri="{FF2B5EF4-FFF2-40B4-BE49-F238E27FC236}">
                <a16:creationId xmlns:a16="http://schemas.microsoft.com/office/drawing/2014/main" id="{B940162A-A76C-C34E-925C-B9349331D8E2}"/>
              </a:ext>
            </a:extLst>
          </p:cNvPr>
          <p:cNvPicPr>
            <a:picLocks noChangeAspect="1"/>
          </p:cNvPicPr>
          <p:nvPr/>
        </p:nvPicPr>
        <p:blipFill>
          <a:blip r:embed="rId7"/>
          <a:stretch>
            <a:fillRect/>
          </a:stretch>
        </p:blipFill>
        <p:spPr>
          <a:xfrm>
            <a:off x="4296433" y="6469311"/>
            <a:ext cx="1365429" cy="1732549"/>
          </a:xfrm>
          <a:prstGeom prst="rect">
            <a:avLst/>
          </a:prstGeom>
        </p:spPr>
      </p:pic>
    </p:spTree>
    <p:extLst>
      <p:ext uri="{BB962C8B-B14F-4D97-AF65-F5344CB8AC3E}">
        <p14:creationId xmlns:p14="http://schemas.microsoft.com/office/powerpoint/2010/main" val="2504679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2E20F8-346B-0B42-9FDB-9A6BED0726CB}"/>
              </a:ext>
            </a:extLst>
          </p:cNvPr>
          <p:cNvSpPr/>
          <p:nvPr/>
        </p:nvSpPr>
        <p:spPr>
          <a:xfrm>
            <a:off x="2227810" y="-1"/>
            <a:ext cx="2975956" cy="266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D766C32-51E0-3540-BD52-B95438FD01D3}"/>
              </a:ext>
            </a:extLst>
          </p:cNvPr>
          <p:cNvSpPr/>
          <p:nvPr/>
        </p:nvSpPr>
        <p:spPr>
          <a:xfrm>
            <a:off x="532016" y="7826434"/>
            <a:ext cx="1213658" cy="131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p Ribbon 11">
            <a:extLst>
              <a:ext uri="{FF2B5EF4-FFF2-40B4-BE49-F238E27FC236}">
                <a16:creationId xmlns:a16="http://schemas.microsoft.com/office/drawing/2014/main" id="{390C9874-8A47-3B41-B88B-B503969330B7}"/>
              </a:ext>
            </a:extLst>
          </p:cNvPr>
          <p:cNvSpPr/>
          <p:nvPr/>
        </p:nvSpPr>
        <p:spPr>
          <a:xfrm>
            <a:off x="195349" y="133004"/>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Ysgol </a:t>
            </a:r>
            <a:r>
              <a:rPr lang="en-GB" sz="2800" dirty="0" err="1">
                <a:solidFill>
                  <a:schemeClr val="tx1"/>
                </a:solidFill>
                <a:latin typeface="Bradley Hand" pitchFamily="2" charset="77"/>
                <a:cs typeface="Geeza Pro" panose="02000400000000000000" pitchFamily="2" charset="-78"/>
              </a:rPr>
              <a:t>Rhiwabon</a:t>
            </a:r>
            <a:endParaRPr lang="en-GB" sz="2800" dirty="0">
              <a:solidFill>
                <a:schemeClr val="tx1"/>
              </a:solidFill>
              <a:latin typeface="Bradley Hand" pitchFamily="2" charset="77"/>
              <a:cs typeface="Geeza Pro" panose="02000400000000000000" pitchFamily="2" charset="-78"/>
            </a:endParaRPr>
          </a:p>
        </p:txBody>
      </p:sp>
      <p:sp>
        <p:nvSpPr>
          <p:cNvPr id="11" name="Rounded Rectangle 10">
            <a:extLst>
              <a:ext uri="{FF2B5EF4-FFF2-40B4-BE49-F238E27FC236}">
                <a16:creationId xmlns:a16="http://schemas.microsoft.com/office/drawing/2014/main" id="{77AF8264-5706-8444-984E-86D098279182}"/>
              </a:ext>
            </a:extLst>
          </p:cNvPr>
          <p:cNvSpPr/>
          <p:nvPr/>
        </p:nvSpPr>
        <p:spPr>
          <a:xfrm>
            <a:off x="97672" y="6131646"/>
            <a:ext cx="6631477" cy="287935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8A19BE2-240B-154C-8EF3-A5ADF28BFE04}"/>
              </a:ext>
            </a:extLst>
          </p:cNvPr>
          <p:cNvPicPr>
            <a:picLocks noChangeAspect="1"/>
          </p:cNvPicPr>
          <p:nvPr/>
        </p:nvPicPr>
        <p:blipFill>
          <a:blip r:embed="rId2"/>
          <a:stretch>
            <a:fillRect/>
          </a:stretch>
        </p:blipFill>
        <p:spPr>
          <a:xfrm>
            <a:off x="235636" y="6303968"/>
            <a:ext cx="592759" cy="590125"/>
          </a:xfrm>
          <a:prstGeom prst="rect">
            <a:avLst/>
          </a:prstGeom>
        </p:spPr>
      </p:pic>
      <p:sp>
        <p:nvSpPr>
          <p:cNvPr id="3" name="Rectangle 2">
            <a:extLst>
              <a:ext uri="{FF2B5EF4-FFF2-40B4-BE49-F238E27FC236}">
                <a16:creationId xmlns:a16="http://schemas.microsoft.com/office/drawing/2014/main" id="{04B7236B-09B5-9B46-AB1C-9702932AF389}"/>
              </a:ext>
            </a:extLst>
          </p:cNvPr>
          <p:cNvSpPr/>
          <p:nvPr/>
        </p:nvSpPr>
        <p:spPr>
          <a:xfrm>
            <a:off x="676612" y="6194210"/>
            <a:ext cx="5736220" cy="307777"/>
          </a:xfrm>
          <a:prstGeom prst="rect">
            <a:avLst/>
          </a:prstGeom>
        </p:spPr>
        <p:txBody>
          <a:bodyPr wrap="square">
            <a:spAutoFit/>
          </a:bodyPr>
          <a:lstStyle/>
          <a:p>
            <a:pPr algn="ctr"/>
            <a:r>
              <a:rPr lang="en-GB" sz="1400" i="1" dirty="0">
                <a:latin typeface="Century Gothic" panose="020B0502020202020204" pitchFamily="34" charset="0"/>
              </a:rPr>
              <a:t>Add 10 words around the image to describe your new school .</a:t>
            </a:r>
          </a:p>
        </p:txBody>
      </p:sp>
      <p:graphicFrame>
        <p:nvGraphicFramePr>
          <p:cNvPr id="13" name="Table 12">
            <a:extLst>
              <a:ext uri="{FF2B5EF4-FFF2-40B4-BE49-F238E27FC236}">
                <a16:creationId xmlns:a16="http://schemas.microsoft.com/office/drawing/2014/main" id="{002260DF-F928-424A-917F-284DB4297BE0}"/>
              </a:ext>
            </a:extLst>
          </p:cNvPr>
          <p:cNvGraphicFramePr>
            <a:graphicFrameLocks noGrp="1"/>
          </p:cNvGraphicFramePr>
          <p:nvPr>
            <p:extLst>
              <p:ext uri="{D42A27DB-BD31-4B8C-83A1-F6EECF244321}">
                <p14:modId xmlns:p14="http://schemas.microsoft.com/office/powerpoint/2010/main" val="4163455919"/>
              </p:ext>
            </p:extLst>
          </p:nvPr>
        </p:nvGraphicFramePr>
        <p:xfrm>
          <a:off x="360485" y="1263308"/>
          <a:ext cx="6137030" cy="4771414"/>
        </p:xfrm>
        <a:graphic>
          <a:graphicData uri="http://schemas.openxmlformats.org/drawingml/2006/table">
            <a:tbl>
              <a:tblPr firstRow="1" bandRow="1">
                <a:tableStyleId>{5C22544A-7EE6-4342-B048-85BDC9FD1C3A}</a:tableStyleId>
              </a:tblPr>
              <a:tblGrid>
                <a:gridCol w="2226304">
                  <a:extLst>
                    <a:ext uri="{9D8B030D-6E8A-4147-A177-3AD203B41FA5}">
                      <a16:colId xmlns:a16="http://schemas.microsoft.com/office/drawing/2014/main" val="20000"/>
                    </a:ext>
                  </a:extLst>
                </a:gridCol>
                <a:gridCol w="3910726">
                  <a:extLst>
                    <a:ext uri="{9D8B030D-6E8A-4147-A177-3AD203B41FA5}">
                      <a16:colId xmlns:a16="http://schemas.microsoft.com/office/drawing/2014/main" val="20001"/>
                    </a:ext>
                  </a:extLst>
                </a:gridCol>
              </a:tblGrid>
              <a:tr h="452295">
                <a:tc>
                  <a:txBody>
                    <a:bodyPr/>
                    <a:lstStyle/>
                    <a:p>
                      <a:pPr algn="ctr"/>
                      <a:r>
                        <a:rPr lang="en-GB" sz="1400" b="1" dirty="0">
                          <a:solidFill>
                            <a:schemeClr val="tx1"/>
                          </a:solidFill>
                          <a:latin typeface="Century Gothic" panose="020B0502020202020204" pitchFamily="34" charset="0"/>
                          <a:cs typeface="Calibri" panose="020F0502020204030204" pitchFamily="34" charset="0"/>
                        </a:rPr>
                        <a:t>Full Name of the School</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1">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462531">
                <a:tc>
                  <a:txBody>
                    <a:bodyPr/>
                    <a:lstStyle/>
                    <a:p>
                      <a:pPr algn="ctr"/>
                      <a:r>
                        <a:rPr lang="en-GB" sz="1400" b="1" dirty="0">
                          <a:solidFill>
                            <a:schemeClr val="tx1"/>
                          </a:solidFill>
                          <a:latin typeface="Century Gothic" panose="020B0502020202020204" pitchFamily="34" charset="0"/>
                          <a:cs typeface="Calibri" panose="020F0502020204030204" pitchFamily="34" charset="0"/>
                        </a:rPr>
                        <a:t>School Address</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1" dirty="0">
                        <a:solidFill>
                          <a:schemeClr val="tx1"/>
                        </a:solidFill>
                        <a:latin typeface="Century Gothic" panose="020B0502020202020204" pitchFamily="34" charset="0"/>
                        <a:cs typeface="Calibri" panose="020F0502020204030204" pitchFamily="34" charset="0"/>
                      </a:endParaRPr>
                    </a:p>
                    <a:p>
                      <a:pPr algn="ctr"/>
                      <a:endParaRPr lang="en-GB" sz="1400" b="1" dirty="0">
                        <a:solidFill>
                          <a:schemeClr val="tx1"/>
                        </a:solidFill>
                        <a:latin typeface="Century Gothic" panose="020B0502020202020204" pitchFamily="34" charset="0"/>
                        <a:cs typeface="Calibri" panose="020F0502020204030204" pitchFamily="34" charset="0"/>
                      </a:endParaRPr>
                    </a:p>
                    <a:p>
                      <a:pPr algn="ctr"/>
                      <a:endParaRPr lang="en-GB" sz="1400" b="1" dirty="0">
                        <a:solidFill>
                          <a:schemeClr val="tx1"/>
                        </a:solidFill>
                        <a:latin typeface="Century Gothic" panose="020B0502020202020204" pitchFamily="34" charset="0"/>
                        <a:cs typeface="Calibri" panose="020F0502020204030204" pitchFamily="34" charset="0"/>
                      </a:endParaRPr>
                    </a:p>
                    <a:p>
                      <a:pPr algn="ctr"/>
                      <a:endParaRPr lang="en-GB" sz="1400" b="1" dirty="0">
                        <a:solidFill>
                          <a:schemeClr val="tx1"/>
                        </a:solidFill>
                        <a:latin typeface="Century Gothic" panose="020B0502020202020204" pitchFamily="34" charset="0"/>
                        <a:cs typeface="Calibri" panose="020F0502020204030204" pitchFamily="34" charset="0"/>
                      </a:endParaRPr>
                    </a:p>
                    <a:p>
                      <a:pPr algn="ctr"/>
                      <a:endParaRPr lang="en-GB" sz="1400" b="1" dirty="0">
                        <a:solidFill>
                          <a:schemeClr val="tx1"/>
                        </a:solidFill>
                        <a:latin typeface="Century Gothic" panose="020B0502020202020204" pitchFamily="34" charset="0"/>
                        <a:cs typeface="Calibri" panose="020F0502020204030204" pitchFamily="34" charset="0"/>
                      </a:endParaRPr>
                    </a:p>
                    <a:p>
                      <a:pPr algn="ctr"/>
                      <a:endParaRPr lang="en-GB" sz="1400" b="1" dirty="0">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63006">
                <a:tc>
                  <a:txBody>
                    <a:bodyPr/>
                    <a:lstStyle/>
                    <a:p>
                      <a:pPr algn="ctr"/>
                      <a:r>
                        <a:rPr lang="en-GB" sz="1400" b="1" dirty="0">
                          <a:solidFill>
                            <a:schemeClr val="tx1"/>
                          </a:solidFill>
                          <a:latin typeface="Century Gothic" panose="020B0502020202020204" pitchFamily="34" charset="0"/>
                          <a:cs typeface="Calibri" panose="020F0502020204030204" pitchFamily="34" charset="0"/>
                        </a:rPr>
                        <a:t>School Telephone Number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1" dirty="0">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63006">
                <a:tc>
                  <a:txBody>
                    <a:bodyPr/>
                    <a:lstStyle/>
                    <a:p>
                      <a:pPr algn="ctr"/>
                      <a:r>
                        <a:rPr lang="en-GB" sz="1400" b="1" dirty="0">
                          <a:solidFill>
                            <a:schemeClr val="tx1"/>
                          </a:solidFill>
                          <a:latin typeface="Century Gothic" panose="020B0502020202020204" pitchFamily="34" charset="0"/>
                          <a:cs typeface="Calibri" panose="020F0502020204030204" pitchFamily="34" charset="0"/>
                        </a:rPr>
                        <a:t>Name of the Head Teacher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1" dirty="0">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3006">
                <a:tc>
                  <a:txBody>
                    <a:bodyPr/>
                    <a:lstStyle/>
                    <a:p>
                      <a:pPr algn="ctr"/>
                      <a:r>
                        <a:rPr lang="en-GB" sz="1400" b="1" dirty="0">
                          <a:solidFill>
                            <a:schemeClr val="tx1"/>
                          </a:solidFill>
                          <a:latin typeface="Century Gothic" panose="020B0502020202020204" pitchFamily="34" charset="0"/>
                          <a:cs typeface="Calibri" panose="020F0502020204030204" pitchFamily="34" charset="0"/>
                        </a:rPr>
                        <a:t>Name of Lead Learner</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1" dirty="0">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169508"/>
                  </a:ext>
                </a:extLst>
              </a:tr>
              <a:tr h="457110">
                <a:tc>
                  <a:txBody>
                    <a:bodyPr/>
                    <a:lstStyle/>
                    <a:p>
                      <a:pPr algn="ctr"/>
                      <a:r>
                        <a:rPr lang="en-GB" sz="1400" b="1" dirty="0">
                          <a:solidFill>
                            <a:schemeClr val="tx1"/>
                          </a:solidFill>
                          <a:latin typeface="Century Gothic" panose="020B0502020202020204" pitchFamily="34" charset="0"/>
                          <a:cs typeface="Calibri" panose="020F0502020204030204" pitchFamily="34" charset="0"/>
                        </a:rPr>
                        <a:t>School</a:t>
                      </a:r>
                      <a:r>
                        <a:rPr lang="en-GB" sz="1400" b="1" baseline="0" dirty="0">
                          <a:solidFill>
                            <a:schemeClr val="tx1"/>
                          </a:solidFill>
                          <a:latin typeface="Century Gothic" panose="020B0502020202020204" pitchFamily="34" charset="0"/>
                          <a:cs typeface="Calibri" panose="020F0502020204030204" pitchFamily="34" charset="0"/>
                        </a:rPr>
                        <a:t> Starts at</a:t>
                      </a:r>
                      <a:endParaRPr lang="en-GB" sz="1400" b="1" dirty="0">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1">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57110">
                <a:tc>
                  <a:txBody>
                    <a:bodyPr/>
                    <a:lstStyle/>
                    <a:p>
                      <a:pPr algn="ctr"/>
                      <a:r>
                        <a:rPr lang="en-GB" sz="1400" b="1" dirty="0">
                          <a:solidFill>
                            <a:schemeClr val="tx1"/>
                          </a:solidFill>
                          <a:latin typeface="Century Gothic" panose="020B0502020202020204" pitchFamily="34" charset="0"/>
                          <a:cs typeface="Calibri" panose="020F0502020204030204" pitchFamily="34" charset="0"/>
                        </a:rPr>
                        <a:t>School Finishes</a:t>
                      </a:r>
                      <a:r>
                        <a:rPr lang="en-GB" sz="1400" b="1" baseline="0" dirty="0">
                          <a:solidFill>
                            <a:schemeClr val="tx1"/>
                          </a:solidFill>
                          <a:latin typeface="Century Gothic" panose="020B0502020202020204" pitchFamily="34" charset="0"/>
                          <a:cs typeface="Calibri" panose="020F0502020204030204" pitchFamily="34" charset="0"/>
                        </a:rPr>
                        <a:t> at</a:t>
                      </a:r>
                      <a:endParaRPr lang="en-GB" sz="1400" b="1" dirty="0">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1">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7110">
                <a:tc>
                  <a:txBody>
                    <a:bodyPr/>
                    <a:lstStyle/>
                    <a:p>
                      <a:pPr algn="ctr"/>
                      <a:r>
                        <a:rPr lang="en-GB" sz="1400" b="1" dirty="0">
                          <a:solidFill>
                            <a:schemeClr val="tx1"/>
                          </a:solidFill>
                          <a:latin typeface="Century Gothic" panose="020B0502020202020204" pitchFamily="34" charset="0"/>
                          <a:cs typeface="Calibri" panose="020F0502020204030204" pitchFamily="34" charset="0"/>
                        </a:rPr>
                        <a:t>I will get to school by</a:t>
                      </a: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400" b="1" dirty="0">
                        <a:solidFill>
                          <a:schemeClr val="tx1"/>
                        </a:solidFill>
                        <a:latin typeface="Century Gothic" panose="020B0502020202020204" pitchFamily="34" charset="0"/>
                        <a:cs typeface="Calibri" panose="020F0502020204030204" pitchFamily="34" charset="0"/>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5" name="Picture 4">
            <a:extLst>
              <a:ext uri="{FF2B5EF4-FFF2-40B4-BE49-F238E27FC236}">
                <a16:creationId xmlns:a16="http://schemas.microsoft.com/office/drawing/2014/main" id="{9C09602D-56BF-EB4B-9A3F-04EB310E5D2C}"/>
              </a:ext>
            </a:extLst>
          </p:cNvPr>
          <p:cNvPicPr>
            <a:picLocks noChangeAspect="1"/>
          </p:cNvPicPr>
          <p:nvPr/>
        </p:nvPicPr>
        <p:blipFill>
          <a:blip r:embed="rId3"/>
          <a:stretch>
            <a:fillRect/>
          </a:stretch>
        </p:blipFill>
        <p:spPr>
          <a:xfrm>
            <a:off x="2451463" y="6634975"/>
            <a:ext cx="1643713" cy="2116903"/>
          </a:xfrm>
          <a:prstGeom prst="rect">
            <a:avLst/>
          </a:prstGeom>
        </p:spPr>
      </p:pic>
    </p:spTree>
    <p:extLst>
      <p:ext uri="{BB962C8B-B14F-4D97-AF65-F5344CB8AC3E}">
        <p14:creationId xmlns:p14="http://schemas.microsoft.com/office/powerpoint/2010/main" val="2173799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2E20F8-346B-0B42-9FDB-9A6BED0726CB}"/>
              </a:ext>
            </a:extLst>
          </p:cNvPr>
          <p:cNvSpPr/>
          <p:nvPr/>
        </p:nvSpPr>
        <p:spPr>
          <a:xfrm>
            <a:off x="2227810" y="-1"/>
            <a:ext cx="2975956" cy="266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D766C32-51E0-3540-BD52-B95438FD01D3}"/>
              </a:ext>
            </a:extLst>
          </p:cNvPr>
          <p:cNvSpPr/>
          <p:nvPr/>
        </p:nvSpPr>
        <p:spPr>
          <a:xfrm>
            <a:off x="532016" y="7826434"/>
            <a:ext cx="1213658" cy="1317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p Ribbon 11">
            <a:extLst>
              <a:ext uri="{FF2B5EF4-FFF2-40B4-BE49-F238E27FC236}">
                <a16:creationId xmlns:a16="http://schemas.microsoft.com/office/drawing/2014/main" id="{390C9874-8A47-3B41-B88B-B503969330B7}"/>
              </a:ext>
            </a:extLst>
          </p:cNvPr>
          <p:cNvSpPr/>
          <p:nvPr/>
        </p:nvSpPr>
        <p:spPr>
          <a:xfrm>
            <a:off x="718025" y="1227891"/>
            <a:ext cx="514443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All About Me</a:t>
            </a:r>
          </a:p>
        </p:txBody>
      </p:sp>
      <p:grpSp>
        <p:nvGrpSpPr>
          <p:cNvPr id="14" name="Group 13">
            <a:extLst>
              <a:ext uri="{FF2B5EF4-FFF2-40B4-BE49-F238E27FC236}">
                <a16:creationId xmlns:a16="http://schemas.microsoft.com/office/drawing/2014/main" id="{6F381723-DE79-964F-9F06-5805C3EA5089}"/>
              </a:ext>
            </a:extLst>
          </p:cNvPr>
          <p:cNvGrpSpPr/>
          <p:nvPr/>
        </p:nvGrpSpPr>
        <p:grpSpPr>
          <a:xfrm>
            <a:off x="-1" y="-1"/>
            <a:ext cx="6749717" cy="9144001"/>
            <a:chOff x="-17349" y="-17070"/>
            <a:chExt cx="6886602" cy="9177492"/>
          </a:xfrm>
        </p:grpSpPr>
        <p:pic>
          <p:nvPicPr>
            <p:cNvPr id="15" name="Picture 14">
              <a:extLst>
                <a:ext uri="{FF2B5EF4-FFF2-40B4-BE49-F238E27FC236}">
                  <a16:creationId xmlns:a16="http://schemas.microsoft.com/office/drawing/2014/main" id="{E109226A-73F6-5540-B175-434C05964045}"/>
                </a:ext>
              </a:extLst>
            </p:cNvPr>
            <p:cNvPicPr>
              <a:picLocks noChangeAspect="1"/>
            </p:cNvPicPr>
            <p:nvPr/>
          </p:nvPicPr>
          <p:blipFill>
            <a:blip r:embed="rId2"/>
            <a:stretch>
              <a:fillRect/>
            </a:stretch>
          </p:blipFill>
          <p:spPr>
            <a:xfrm>
              <a:off x="-16626" y="750855"/>
              <a:ext cx="796466" cy="447669"/>
            </a:xfrm>
            <a:prstGeom prst="rect">
              <a:avLst/>
            </a:prstGeom>
          </p:spPr>
        </p:pic>
        <p:pic>
          <p:nvPicPr>
            <p:cNvPr id="16" name="Picture 15">
              <a:extLst>
                <a:ext uri="{FF2B5EF4-FFF2-40B4-BE49-F238E27FC236}">
                  <a16:creationId xmlns:a16="http://schemas.microsoft.com/office/drawing/2014/main" id="{1AC64FF5-1753-3C48-B1D4-07DA42D6FFD6}"/>
                </a:ext>
              </a:extLst>
            </p:cNvPr>
            <p:cNvPicPr>
              <a:picLocks noChangeAspect="1"/>
            </p:cNvPicPr>
            <p:nvPr/>
          </p:nvPicPr>
          <p:blipFill>
            <a:blip r:embed="rId2"/>
            <a:stretch>
              <a:fillRect/>
            </a:stretch>
          </p:blipFill>
          <p:spPr>
            <a:xfrm>
              <a:off x="-16626" y="36149"/>
              <a:ext cx="796466" cy="447669"/>
            </a:xfrm>
            <a:prstGeom prst="rect">
              <a:avLst/>
            </a:prstGeom>
          </p:spPr>
        </p:pic>
        <p:pic>
          <p:nvPicPr>
            <p:cNvPr id="17" name="Picture 16">
              <a:extLst>
                <a:ext uri="{FF2B5EF4-FFF2-40B4-BE49-F238E27FC236}">
                  <a16:creationId xmlns:a16="http://schemas.microsoft.com/office/drawing/2014/main" id="{B1E7249C-B6BB-3E4E-A8B1-DC23789857FF}"/>
                </a:ext>
              </a:extLst>
            </p:cNvPr>
            <p:cNvPicPr>
              <a:picLocks noChangeAspect="1"/>
            </p:cNvPicPr>
            <p:nvPr/>
          </p:nvPicPr>
          <p:blipFill>
            <a:blip r:embed="rId2"/>
            <a:stretch>
              <a:fillRect/>
            </a:stretch>
          </p:blipFill>
          <p:spPr>
            <a:xfrm>
              <a:off x="6072787" y="21389"/>
              <a:ext cx="796466" cy="447669"/>
            </a:xfrm>
            <a:prstGeom prst="rect">
              <a:avLst/>
            </a:prstGeom>
          </p:spPr>
        </p:pic>
        <p:pic>
          <p:nvPicPr>
            <p:cNvPr id="18" name="Picture 17">
              <a:extLst>
                <a:ext uri="{FF2B5EF4-FFF2-40B4-BE49-F238E27FC236}">
                  <a16:creationId xmlns:a16="http://schemas.microsoft.com/office/drawing/2014/main" id="{92A2FC5E-6B91-B54B-9C16-146FCACBDEB8}"/>
                </a:ext>
              </a:extLst>
            </p:cNvPr>
            <p:cNvPicPr>
              <a:picLocks noChangeAspect="1"/>
            </p:cNvPicPr>
            <p:nvPr/>
          </p:nvPicPr>
          <p:blipFill rotWithShape="1">
            <a:blip r:embed="rId3"/>
            <a:srcRect l="2424" t="12027" r="6182" b="14536"/>
            <a:stretch/>
          </p:blipFill>
          <p:spPr>
            <a:xfrm>
              <a:off x="901625" y="52367"/>
              <a:ext cx="864524" cy="536601"/>
            </a:xfrm>
            <a:prstGeom prst="rect">
              <a:avLst/>
            </a:prstGeom>
          </p:spPr>
        </p:pic>
        <p:pic>
          <p:nvPicPr>
            <p:cNvPr id="19" name="Picture 18">
              <a:extLst>
                <a:ext uri="{FF2B5EF4-FFF2-40B4-BE49-F238E27FC236}">
                  <a16:creationId xmlns:a16="http://schemas.microsoft.com/office/drawing/2014/main" id="{FF34E410-44A3-DC4A-8042-D3C5049079E8}"/>
                </a:ext>
              </a:extLst>
            </p:cNvPr>
            <p:cNvPicPr>
              <a:picLocks noChangeAspect="1"/>
            </p:cNvPicPr>
            <p:nvPr/>
          </p:nvPicPr>
          <p:blipFill rotWithShape="1">
            <a:blip r:embed="rId3"/>
            <a:srcRect l="2424" t="12027" r="6182" b="14536"/>
            <a:stretch/>
          </p:blipFill>
          <p:spPr>
            <a:xfrm>
              <a:off x="3442872" y="17871"/>
              <a:ext cx="864524" cy="536601"/>
            </a:xfrm>
            <a:prstGeom prst="rect">
              <a:avLst/>
            </a:prstGeom>
          </p:spPr>
        </p:pic>
        <p:pic>
          <p:nvPicPr>
            <p:cNvPr id="20" name="Picture 19">
              <a:extLst>
                <a:ext uri="{FF2B5EF4-FFF2-40B4-BE49-F238E27FC236}">
                  <a16:creationId xmlns:a16="http://schemas.microsoft.com/office/drawing/2014/main" id="{2139438F-8631-924B-97AA-DFDA0A187D33}"/>
                </a:ext>
              </a:extLst>
            </p:cNvPr>
            <p:cNvPicPr>
              <a:picLocks noChangeAspect="1"/>
            </p:cNvPicPr>
            <p:nvPr/>
          </p:nvPicPr>
          <p:blipFill rotWithShape="1">
            <a:blip r:embed="rId3"/>
            <a:srcRect l="2424" t="12027" r="6182" b="14536"/>
            <a:stretch/>
          </p:blipFill>
          <p:spPr>
            <a:xfrm>
              <a:off x="2619249" y="17426"/>
              <a:ext cx="864524" cy="536601"/>
            </a:xfrm>
            <a:prstGeom prst="rect">
              <a:avLst/>
            </a:prstGeom>
          </p:spPr>
        </p:pic>
        <p:pic>
          <p:nvPicPr>
            <p:cNvPr id="21" name="Picture 20">
              <a:extLst>
                <a:ext uri="{FF2B5EF4-FFF2-40B4-BE49-F238E27FC236}">
                  <a16:creationId xmlns:a16="http://schemas.microsoft.com/office/drawing/2014/main" id="{D8C090AB-2414-8C46-911E-AC46F471ECDA}"/>
                </a:ext>
              </a:extLst>
            </p:cNvPr>
            <p:cNvPicPr>
              <a:picLocks noChangeAspect="1"/>
            </p:cNvPicPr>
            <p:nvPr/>
          </p:nvPicPr>
          <p:blipFill rotWithShape="1">
            <a:blip r:embed="rId3"/>
            <a:srcRect l="2424" t="12027" r="6182" b="14536"/>
            <a:stretch/>
          </p:blipFill>
          <p:spPr>
            <a:xfrm>
              <a:off x="5099475" y="18316"/>
              <a:ext cx="864524" cy="536601"/>
            </a:xfrm>
            <a:prstGeom prst="rect">
              <a:avLst/>
            </a:prstGeom>
          </p:spPr>
        </p:pic>
        <p:pic>
          <p:nvPicPr>
            <p:cNvPr id="22" name="Picture 21">
              <a:extLst>
                <a:ext uri="{FF2B5EF4-FFF2-40B4-BE49-F238E27FC236}">
                  <a16:creationId xmlns:a16="http://schemas.microsoft.com/office/drawing/2014/main" id="{A3E46C33-1C4B-674F-A008-C2A968CD8191}"/>
                </a:ext>
              </a:extLst>
            </p:cNvPr>
            <p:cNvPicPr>
              <a:picLocks noChangeAspect="1"/>
            </p:cNvPicPr>
            <p:nvPr/>
          </p:nvPicPr>
          <p:blipFill rotWithShape="1">
            <a:blip r:embed="rId3"/>
            <a:srcRect l="2424" t="12027" r="6182" b="14536"/>
            <a:stretch/>
          </p:blipFill>
          <p:spPr>
            <a:xfrm>
              <a:off x="4275852" y="17871"/>
              <a:ext cx="864524" cy="536601"/>
            </a:xfrm>
            <a:prstGeom prst="rect">
              <a:avLst/>
            </a:prstGeom>
          </p:spPr>
        </p:pic>
        <p:pic>
          <p:nvPicPr>
            <p:cNvPr id="23" name="Picture 22">
              <a:extLst>
                <a:ext uri="{FF2B5EF4-FFF2-40B4-BE49-F238E27FC236}">
                  <a16:creationId xmlns:a16="http://schemas.microsoft.com/office/drawing/2014/main" id="{0CC98A79-64C4-204B-9DC3-96196EF1FD7B}"/>
                </a:ext>
              </a:extLst>
            </p:cNvPr>
            <p:cNvPicPr>
              <a:picLocks noChangeAspect="1"/>
            </p:cNvPicPr>
            <p:nvPr/>
          </p:nvPicPr>
          <p:blipFill rotWithShape="1">
            <a:blip r:embed="rId3"/>
            <a:srcRect l="2424" t="12027" r="6182" b="14536"/>
            <a:stretch/>
          </p:blipFill>
          <p:spPr>
            <a:xfrm>
              <a:off x="20833" y="34051"/>
              <a:ext cx="864524" cy="536601"/>
            </a:xfrm>
            <a:prstGeom prst="rect">
              <a:avLst/>
            </a:prstGeom>
          </p:spPr>
        </p:pic>
        <p:pic>
          <p:nvPicPr>
            <p:cNvPr id="24" name="Picture 23">
              <a:extLst>
                <a:ext uri="{FF2B5EF4-FFF2-40B4-BE49-F238E27FC236}">
                  <a16:creationId xmlns:a16="http://schemas.microsoft.com/office/drawing/2014/main" id="{F22F9911-6B06-4841-A088-E35F670107FE}"/>
                </a:ext>
              </a:extLst>
            </p:cNvPr>
            <p:cNvPicPr>
              <a:picLocks noChangeAspect="1"/>
            </p:cNvPicPr>
            <p:nvPr/>
          </p:nvPicPr>
          <p:blipFill rotWithShape="1">
            <a:blip r:embed="rId3"/>
            <a:srcRect l="2424" t="12027" r="6182" b="14536"/>
            <a:stretch/>
          </p:blipFill>
          <p:spPr>
            <a:xfrm>
              <a:off x="5993476" y="-17070"/>
              <a:ext cx="864524" cy="536601"/>
            </a:xfrm>
            <a:prstGeom prst="rect">
              <a:avLst/>
            </a:prstGeom>
          </p:spPr>
        </p:pic>
        <p:pic>
          <p:nvPicPr>
            <p:cNvPr id="25" name="Picture 24">
              <a:extLst>
                <a:ext uri="{FF2B5EF4-FFF2-40B4-BE49-F238E27FC236}">
                  <a16:creationId xmlns:a16="http://schemas.microsoft.com/office/drawing/2014/main" id="{AB12A9A8-34D9-0B45-BA3A-9D319528F5D9}"/>
                </a:ext>
              </a:extLst>
            </p:cNvPr>
            <p:cNvPicPr>
              <a:picLocks noChangeAspect="1"/>
            </p:cNvPicPr>
            <p:nvPr/>
          </p:nvPicPr>
          <p:blipFill rotWithShape="1">
            <a:blip r:embed="rId3"/>
            <a:srcRect l="2424" t="12027" r="6182" b="14536"/>
            <a:stretch/>
          </p:blipFill>
          <p:spPr>
            <a:xfrm>
              <a:off x="1725248" y="52812"/>
              <a:ext cx="864524" cy="536601"/>
            </a:xfrm>
            <a:prstGeom prst="rect">
              <a:avLst/>
            </a:prstGeom>
          </p:spPr>
        </p:pic>
        <p:pic>
          <p:nvPicPr>
            <p:cNvPr id="26" name="Picture 25">
              <a:extLst>
                <a:ext uri="{FF2B5EF4-FFF2-40B4-BE49-F238E27FC236}">
                  <a16:creationId xmlns:a16="http://schemas.microsoft.com/office/drawing/2014/main" id="{C2E4384F-3655-6547-87A1-5D53F94F3BEE}"/>
                </a:ext>
              </a:extLst>
            </p:cNvPr>
            <p:cNvPicPr>
              <a:picLocks noChangeAspect="1"/>
            </p:cNvPicPr>
            <p:nvPr/>
          </p:nvPicPr>
          <p:blipFill rotWithShape="1">
            <a:blip r:embed="rId3"/>
            <a:srcRect l="2424" t="12027" r="6182" b="14536"/>
            <a:stretch/>
          </p:blipFill>
          <p:spPr>
            <a:xfrm>
              <a:off x="884644" y="8623376"/>
              <a:ext cx="864524" cy="536601"/>
            </a:xfrm>
            <a:prstGeom prst="rect">
              <a:avLst/>
            </a:prstGeom>
          </p:spPr>
        </p:pic>
        <p:pic>
          <p:nvPicPr>
            <p:cNvPr id="27" name="Picture 26">
              <a:extLst>
                <a:ext uri="{FF2B5EF4-FFF2-40B4-BE49-F238E27FC236}">
                  <a16:creationId xmlns:a16="http://schemas.microsoft.com/office/drawing/2014/main" id="{805F963C-BD93-6C4B-A78E-759EDE28A9A4}"/>
                </a:ext>
              </a:extLst>
            </p:cNvPr>
            <p:cNvPicPr>
              <a:picLocks noChangeAspect="1"/>
            </p:cNvPicPr>
            <p:nvPr/>
          </p:nvPicPr>
          <p:blipFill rotWithShape="1">
            <a:blip r:embed="rId3"/>
            <a:srcRect l="2424" t="12027" r="6182" b="14536"/>
            <a:stretch/>
          </p:blipFill>
          <p:spPr>
            <a:xfrm>
              <a:off x="3425891" y="8588880"/>
              <a:ext cx="864524" cy="536601"/>
            </a:xfrm>
            <a:prstGeom prst="rect">
              <a:avLst/>
            </a:prstGeom>
          </p:spPr>
        </p:pic>
        <p:pic>
          <p:nvPicPr>
            <p:cNvPr id="28" name="Picture 27">
              <a:extLst>
                <a:ext uri="{FF2B5EF4-FFF2-40B4-BE49-F238E27FC236}">
                  <a16:creationId xmlns:a16="http://schemas.microsoft.com/office/drawing/2014/main" id="{B0992BE0-BA39-BC46-93FE-0C9CB0E301FF}"/>
                </a:ext>
              </a:extLst>
            </p:cNvPr>
            <p:cNvPicPr>
              <a:picLocks noChangeAspect="1"/>
            </p:cNvPicPr>
            <p:nvPr/>
          </p:nvPicPr>
          <p:blipFill rotWithShape="1">
            <a:blip r:embed="rId3"/>
            <a:srcRect l="2424" t="12027" r="6182" b="14536"/>
            <a:stretch/>
          </p:blipFill>
          <p:spPr>
            <a:xfrm>
              <a:off x="2602268" y="8588435"/>
              <a:ext cx="864524" cy="536601"/>
            </a:xfrm>
            <a:prstGeom prst="rect">
              <a:avLst/>
            </a:prstGeom>
          </p:spPr>
        </p:pic>
        <p:pic>
          <p:nvPicPr>
            <p:cNvPr id="29" name="Picture 28">
              <a:extLst>
                <a:ext uri="{FF2B5EF4-FFF2-40B4-BE49-F238E27FC236}">
                  <a16:creationId xmlns:a16="http://schemas.microsoft.com/office/drawing/2014/main" id="{ED73D7FA-4800-624A-A6E9-C88567C545E7}"/>
                </a:ext>
              </a:extLst>
            </p:cNvPr>
            <p:cNvPicPr>
              <a:picLocks noChangeAspect="1"/>
            </p:cNvPicPr>
            <p:nvPr/>
          </p:nvPicPr>
          <p:blipFill rotWithShape="1">
            <a:blip r:embed="rId3"/>
            <a:srcRect l="2424" t="12027" r="6182" b="14536"/>
            <a:stretch/>
          </p:blipFill>
          <p:spPr>
            <a:xfrm>
              <a:off x="5082494" y="8589325"/>
              <a:ext cx="864524" cy="536601"/>
            </a:xfrm>
            <a:prstGeom prst="rect">
              <a:avLst/>
            </a:prstGeom>
          </p:spPr>
        </p:pic>
        <p:pic>
          <p:nvPicPr>
            <p:cNvPr id="30" name="Picture 29">
              <a:extLst>
                <a:ext uri="{FF2B5EF4-FFF2-40B4-BE49-F238E27FC236}">
                  <a16:creationId xmlns:a16="http://schemas.microsoft.com/office/drawing/2014/main" id="{5A2938ED-7014-EB47-92A3-11DEE5AA7649}"/>
                </a:ext>
              </a:extLst>
            </p:cNvPr>
            <p:cNvPicPr>
              <a:picLocks noChangeAspect="1"/>
            </p:cNvPicPr>
            <p:nvPr/>
          </p:nvPicPr>
          <p:blipFill rotWithShape="1">
            <a:blip r:embed="rId3"/>
            <a:srcRect l="2424" t="12027" r="6182" b="14536"/>
            <a:stretch/>
          </p:blipFill>
          <p:spPr>
            <a:xfrm>
              <a:off x="4258871" y="8588880"/>
              <a:ext cx="864524" cy="536601"/>
            </a:xfrm>
            <a:prstGeom prst="rect">
              <a:avLst/>
            </a:prstGeom>
          </p:spPr>
        </p:pic>
        <p:pic>
          <p:nvPicPr>
            <p:cNvPr id="31" name="Picture 30">
              <a:extLst>
                <a:ext uri="{FF2B5EF4-FFF2-40B4-BE49-F238E27FC236}">
                  <a16:creationId xmlns:a16="http://schemas.microsoft.com/office/drawing/2014/main" id="{D740D089-E44D-B14A-B74C-041BB40F6C12}"/>
                </a:ext>
              </a:extLst>
            </p:cNvPr>
            <p:cNvPicPr>
              <a:picLocks noChangeAspect="1"/>
            </p:cNvPicPr>
            <p:nvPr/>
          </p:nvPicPr>
          <p:blipFill rotWithShape="1">
            <a:blip r:embed="rId3"/>
            <a:srcRect l="2424" t="12027" r="6182" b="14536"/>
            <a:stretch/>
          </p:blipFill>
          <p:spPr>
            <a:xfrm>
              <a:off x="3852" y="8605060"/>
              <a:ext cx="864524" cy="536601"/>
            </a:xfrm>
            <a:prstGeom prst="rect">
              <a:avLst/>
            </a:prstGeom>
          </p:spPr>
        </p:pic>
        <p:pic>
          <p:nvPicPr>
            <p:cNvPr id="32" name="Picture 31">
              <a:extLst>
                <a:ext uri="{FF2B5EF4-FFF2-40B4-BE49-F238E27FC236}">
                  <a16:creationId xmlns:a16="http://schemas.microsoft.com/office/drawing/2014/main" id="{BC802065-93EB-C240-8B7F-7DAD541D71CD}"/>
                </a:ext>
              </a:extLst>
            </p:cNvPr>
            <p:cNvPicPr>
              <a:picLocks noChangeAspect="1"/>
            </p:cNvPicPr>
            <p:nvPr/>
          </p:nvPicPr>
          <p:blipFill rotWithShape="1">
            <a:blip r:embed="rId3"/>
            <a:srcRect l="2424" t="12027" r="6182" b="14536"/>
            <a:stretch/>
          </p:blipFill>
          <p:spPr>
            <a:xfrm>
              <a:off x="5976495" y="8553939"/>
              <a:ext cx="864524" cy="536601"/>
            </a:xfrm>
            <a:prstGeom prst="rect">
              <a:avLst/>
            </a:prstGeom>
          </p:spPr>
        </p:pic>
        <p:pic>
          <p:nvPicPr>
            <p:cNvPr id="33" name="Picture 32">
              <a:extLst>
                <a:ext uri="{FF2B5EF4-FFF2-40B4-BE49-F238E27FC236}">
                  <a16:creationId xmlns:a16="http://schemas.microsoft.com/office/drawing/2014/main" id="{EA858C82-03E8-044B-AAA8-B7B485D1DE66}"/>
                </a:ext>
              </a:extLst>
            </p:cNvPr>
            <p:cNvPicPr>
              <a:picLocks noChangeAspect="1"/>
            </p:cNvPicPr>
            <p:nvPr/>
          </p:nvPicPr>
          <p:blipFill rotWithShape="1">
            <a:blip r:embed="rId3"/>
            <a:srcRect l="2424" t="12027" r="6182" b="14536"/>
            <a:stretch/>
          </p:blipFill>
          <p:spPr>
            <a:xfrm>
              <a:off x="1708267" y="8623821"/>
              <a:ext cx="864524" cy="536601"/>
            </a:xfrm>
            <a:prstGeom prst="rect">
              <a:avLst/>
            </a:prstGeom>
          </p:spPr>
        </p:pic>
        <p:pic>
          <p:nvPicPr>
            <p:cNvPr id="34" name="Picture 33">
              <a:extLst>
                <a:ext uri="{FF2B5EF4-FFF2-40B4-BE49-F238E27FC236}">
                  <a16:creationId xmlns:a16="http://schemas.microsoft.com/office/drawing/2014/main" id="{C6C55DF2-D995-DE44-B55E-7D40176315FF}"/>
                </a:ext>
              </a:extLst>
            </p:cNvPr>
            <p:cNvPicPr>
              <a:picLocks noChangeAspect="1"/>
            </p:cNvPicPr>
            <p:nvPr/>
          </p:nvPicPr>
          <p:blipFill rotWithShape="1">
            <a:blip r:embed="rId4"/>
            <a:srcRect l="3125" t="5835" b="71313"/>
            <a:stretch/>
          </p:blipFill>
          <p:spPr>
            <a:xfrm rot="20988226">
              <a:off x="-17349" y="221197"/>
              <a:ext cx="2552231" cy="595184"/>
            </a:xfrm>
            <a:prstGeom prst="rect">
              <a:avLst/>
            </a:prstGeom>
          </p:spPr>
        </p:pic>
        <p:pic>
          <p:nvPicPr>
            <p:cNvPr id="35" name="Picture 34">
              <a:extLst>
                <a:ext uri="{FF2B5EF4-FFF2-40B4-BE49-F238E27FC236}">
                  <a16:creationId xmlns:a16="http://schemas.microsoft.com/office/drawing/2014/main" id="{F4AE5725-2B53-4948-9D29-BFF9E5F83290}"/>
                </a:ext>
              </a:extLst>
            </p:cNvPr>
            <p:cNvPicPr>
              <a:picLocks noChangeAspect="1"/>
            </p:cNvPicPr>
            <p:nvPr/>
          </p:nvPicPr>
          <p:blipFill rotWithShape="1">
            <a:blip r:embed="rId4"/>
            <a:srcRect l="11570" t="53324" b="25118"/>
            <a:stretch/>
          </p:blipFill>
          <p:spPr>
            <a:xfrm rot="20944262">
              <a:off x="2184009" y="292955"/>
              <a:ext cx="2261700" cy="712899"/>
            </a:xfrm>
            <a:prstGeom prst="rect">
              <a:avLst/>
            </a:prstGeom>
          </p:spPr>
        </p:pic>
        <p:pic>
          <p:nvPicPr>
            <p:cNvPr id="36" name="Picture 35">
              <a:extLst>
                <a:ext uri="{FF2B5EF4-FFF2-40B4-BE49-F238E27FC236}">
                  <a16:creationId xmlns:a16="http://schemas.microsoft.com/office/drawing/2014/main" id="{50FCEBC2-A6E5-7049-99C1-0618E72EDC84}"/>
                </a:ext>
              </a:extLst>
            </p:cNvPr>
            <p:cNvPicPr>
              <a:picLocks noChangeAspect="1"/>
            </p:cNvPicPr>
            <p:nvPr/>
          </p:nvPicPr>
          <p:blipFill rotWithShape="1">
            <a:blip r:embed="rId4"/>
            <a:srcRect t="27588" r="19602" b="46485"/>
            <a:stretch/>
          </p:blipFill>
          <p:spPr>
            <a:xfrm rot="21013985">
              <a:off x="4286619" y="272264"/>
              <a:ext cx="2540983" cy="708141"/>
            </a:xfrm>
            <a:prstGeom prst="rect">
              <a:avLst/>
            </a:prstGeom>
          </p:spPr>
        </p:pic>
        <p:pic>
          <p:nvPicPr>
            <p:cNvPr id="37" name="Picture 36">
              <a:extLst>
                <a:ext uri="{FF2B5EF4-FFF2-40B4-BE49-F238E27FC236}">
                  <a16:creationId xmlns:a16="http://schemas.microsoft.com/office/drawing/2014/main" id="{CCBD8A99-0807-7647-9F9B-8ED8FF76F267}"/>
                </a:ext>
              </a:extLst>
            </p:cNvPr>
            <p:cNvPicPr>
              <a:picLocks noChangeAspect="1"/>
            </p:cNvPicPr>
            <p:nvPr/>
          </p:nvPicPr>
          <p:blipFill rotWithShape="1">
            <a:blip r:embed="rId5"/>
            <a:srcRect l="2119" t="35818" r="4818" b="37637"/>
            <a:stretch/>
          </p:blipFill>
          <p:spPr>
            <a:xfrm rot="20953365">
              <a:off x="1832799" y="8260046"/>
              <a:ext cx="2800303" cy="710826"/>
            </a:xfrm>
            <a:prstGeom prst="rect">
              <a:avLst/>
            </a:prstGeom>
          </p:spPr>
        </p:pic>
        <p:pic>
          <p:nvPicPr>
            <p:cNvPr id="38" name="Picture 37">
              <a:extLst>
                <a:ext uri="{FF2B5EF4-FFF2-40B4-BE49-F238E27FC236}">
                  <a16:creationId xmlns:a16="http://schemas.microsoft.com/office/drawing/2014/main" id="{33126C36-DBA7-314B-8CE5-58C2E5D5D583}"/>
                </a:ext>
              </a:extLst>
            </p:cNvPr>
            <p:cNvPicPr>
              <a:picLocks noChangeAspect="1"/>
            </p:cNvPicPr>
            <p:nvPr/>
          </p:nvPicPr>
          <p:blipFill rotWithShape="1">
            <a:blip r:embed="rId6"/>
            <a:srcRect l="37517" t="85652" r="7824" b="4727"/>
            <a:stretch/>
          </p:blipFill>
          <p:spPr>
            <a:xfrm rot="21228650">
              <a:off x="4518805" y="8376541"/>
              <a:ext cx="2310306" cy="660823"/>
            </a:xfrm>
            <a:prstGeom prst="rect">
              <a:avLst/>
            </a:prstGeom>
          </p:spPr>
        </p:pic>
        <p:pic>
          <p:nvPicPr>
            <p:cNvPr id="39" name="Picture 38">
              <a:extLst>
                <a:ext uri="{FF2B5EF4-FFF2-40B4-BE49-F238E27FC236}">
                  <a16:creationId xmlns:a16="http://schemas.microsoft.com/office/drawing/2014/main" id="{91F80300-9B84-1849-A8B8-CFA9C95D92A5}"/>
                </a:ext>
              </a:extLst>
            </p:cNvPr>
            <p:cNvPicPr>
              <a:picLocks noChangeAspect="1"/>
            </p:cNvPicPr>
            <p:nvPr/>
          </p:nvPicPr>
          <p:blipFill rotWithShape="1">
            <a:blip r:embed="rId7"/>
            <a:srcRect l="2064" t="3454" r="1577" b="64633"/>
            <a:stretch/>
          </p:blipFill>
          <p:spPr>
            <a:xfrm rot="21192661">
              <a:off x="30339" y="8302819"/>
              <a:ext cx="1887989" cy="625279"/>
            </a:xfrm>
            <a:prstGeom prst="rect">
              <a:avLst/>
            </a:prstGeom>
          </p:spPr>
        </p:pic>
        <p:pic>
          <p:nvPicPr>
            <p:cNvPr id="40" name="Picture 39">
              <a:extLst>
                <a:ext uri="{FF2B5EF4-FFF2-40B4-BE49-F238E27FC236}">
                  <a16:creationId xmlns:a16="http://schemas.microsoft.com/office/drawing/2014/main" id="{07CE52DA-49F0-B347-A594-543C3F33294D}"/>
                </a:ext>
              </a:extLst>
            </p:cNvPr>
            <p:cNvPicPr>
              <a:picLocks noChangeAspect="1"/>
            </p:cNvPicPr>
            <p:nvPr/>
          </p:nvPicPr>
          <p:blipFill>
            <a:blip r:embed="rId2"/>
            <a:stretch>
              <a:fillRect/>
            </a:stretch>
          </p:blipFill>
          <p:spPr>
            <a:xfrm>
              <a:off x="-16626" y="7875124"/>
              <a:ext cx="796466" cy="447669"/>
            </a:xfrm>
            <a:prstGeom prst="rect">
              <a:avLst/>
            </a:prstGeom>
          </p:spPr>
        </p:pic>
        <p:pic>
          <p:nvPicPr>
            <p:cNvPr id="41" name="Picture 40">
              <a:extLst>
                <a:ext uri="{FF2B5EF4-FFF2-40B4-BE49-F238E27FC236}">
                  <a16:creationId xmlns:a16="http://schemas.microsoft.com/office/drawing/2014/main" id="{57F9716D-48EB-8644-96B0-C7E7047D293E}"/>
                </a:ext>
              </a:extLst>
            </p:cNvPr>
            <p:cNvPicPr>
              <a:picLocks noChangeAspect="1"/>
            </p:cNvPicPr>
            <p:nvPr/>
          </p:nvPicPr>
          <p:blipFill>
            <a:blip r:embed="rId2"/>
            <a:stretch>
              <a:fillRect/>
            </a:stretch>
          </p:blipFill>
          <p:spPr>
            <a:xfrm>
              <a:off x="-16626" y="7160418"/>
              <a:ext cx="796466" cy="447669"/>
            </a:xfrm>
            <a:prstGeom prst="rect">
              <a:avLst/>
            </a:prstGeom>
          </p:spPr>
        </p:pic>
        <p:pic>
          <p:nvPicPr>
            <p:cNvPr id="42" name="Picture 41">
              <a:extLst>
                <a:ext uri="{FF2B5EF4-FFF2-40B4-BE49-F238E27FC236}">
                  <a16:creationId xmlns:a16="http://schemas.microsoft.com/office/drawing/2014/main" id="{6ED43B80-BDC4-6742-917F-F1DB8300EFB2}"/>
                </a:ext>
              </a:extLst>
            </p:cNvPr>
            <p:cNvPicPr>
              <a:picLocks noChangeAspect="1"/>
            </p:cNvPicPr>
            <p:nvPr/>
          </p:nvPicPr>
          <p:blipFill>
            <a:blip r:embed="rId2"/>
            <a:stretch>
              <a:fillRect/>
            </a:stretch>
          </p:blipFill>
          <p:spPr>
            <a:xfrm>
              <a:off x="-16626" y="6432152"/>
              <a:ext cx="796466" cy="447669"/>
            </a:xfrm>
            <a:prstGeom prst="rect">
              <a:avLst/>
            </a:prstGeom>
          </p:spPr>
        </p:pic>
        <p:pic>
          <p:nvPicPr>
            <p:cNvPr id="43" name="Picture 42">
              <a:extLst>
                <a:ext uri="{FF2B5EF4-FFF2-40B4-BE49-F238E27FC236}">
                  <a16:creationId xmlns:a16="http://schemas.microsoft.com/office/drawing/2014/main" id="{CEDFFFA0-D16E-0A40-82A0-31A88F09B182}"/>
                </a:ext>
              </a:extLst>
            </p:cNvPr>
            <p:cNvPicPr>
              <a:picLocks noChangeAspect="1"/>
            </p:cNvPicPr>
            <p:nvPr/>
          </p:nvPicPr>
          <p:blipFill>
            <a:blip r:embed="rId2"/>
            <a:stretch>
              <a:fillRect/>
            </a:stretch>
          </p:blipFill>
          <p:spPr>
            <a:xfrm>
              <a:off x="-16626" y="5717446"/>
              <a:ext cx="796466" cy="447669"/>
            </a:xfrm>
            <a:prstGeom prst="rect">
              <a:avLst/>
            </a:prstGeom>
          </p:spPr>
        </p:pic>
        <p:pic>
          <p:nvPicPr>
            <p:cNvPr id="44" name="Picture 43">
              <a:extLst>
                <a:ext uri="{FF2B5EF4-FFF2-40B4-BE49-F238E27FC236}">
                  <a16:creationId xmlns:a16="http://schemas.microsoft.com/office/drawing/2014/main" id="{3F981C39-31DE-EE49-8342-55885DCD5DD7}"/>
                </a:ext>
              </a:extLst>
            </p:cNvPr>
            <p:cNvPicPr>
              <a:picLocks noChangeAspect="1"/>
            </p:cNvPicPr>
            <p:nvPr/>
          </p:nvPicPr>
          <p:blipFill>
            <a:blip r:embed="rId2"/>
            <a:stretch>
              <a:fillRect/>
            </a:stretch>
          </p:blipFill>
          <p:spPr>
            <a:xfrm>
              <a:off x="-16626" y="4987510"/>
              <a:ext cx="796466" cy="447669"/>
            </a:xfrm>
            <a:prstGeom prst="rect">
              <a:avLst/>
            </a:prstGeom>
          </p:spPr>
        </p:pic>
        <p:pic>
          <p:nvPicPr>
            <p:cNvPr id="45" name="Picture 44">
              <a:extLst>
                <a:ext uri="{FF2B5EF4-FFF2-40B4-BE49-F238E27FC236}">
                  <a16:creationId xmlns:a16="http://schemas.microsoft.com/office/drawing/2014/main" id="{40EE9FD1-4E1B-7442-BA7E-4EAFC1B11C56}"/>
                </a:ext>
              </a:extLst>
            </p:cNvPr>
            <p:cNvPicPr>
              <a:picLocks noChangeAspect="1"/>
            </p:cNvPicPr>
            <p:nvPr/>
          </p:nvPicPr>
          <p:blipFill>
            <a:blip r:embed="rId2"/>
            <a:stretch>
              <a:fillRect/>
            </a:stretch>
          </p:blipFill>
          <p:spPr>
            <a:xfrm>
              <a:off x="-16626" y="4272804"/>
              <a:ext cx="796466" cy="447669"/>
            </a:xfrm>
            <a:prstGeom prst="rect">
              <a:avLst/>
            </a:prstGeom>
          </p:spPr>
        </p:pic>
        <p:pic>
          <p:nvPicPr>
            <p:cNvPr id="46" name="Picture 45">
              <a:extLst>
                <a:ext uri="{FF2B5EF4-FFF2-40B4-BE49-F238E27FC236}">
                  <a16:creationId xmlns:a16="http://schemas.microsoft.com/office/drawing/2014/main" id="{FA5055C9-6378-444D-A637-434FF2F5F992}"/>
                </a:ext>
              </a:extLst>
            </p:cNvPr>
            <p:cNvPicPr>
              <a:picLocks noChangeAspect="1"/>
            </p:cNvPicPr>
            <p:nvPr/>
          </p:nvPicPr>
          <p:blipFill>
            <a:blip r:embed="rId2"/>
            <a:stretch>
              <a:fillRect/>
            </a:stretch>
          </p:blipFill>
          <p:spPr>
            <a:xfrm>
              <a:off x="-16626" y="3544538"/>
              <a:ext cx="796466" cy="447669"/>
            </a:xfrm>
            <a:prstGeom prst="rect">
              <a:avLst/>
            </a:prstGeom>
          </p:spPr>
        </p:pic>
        <p:pic>
          <p:nvPicPr>
            <p:cNvPr id="47" name="Picture 46">
              <a:extLst>
                <a:ext uri="{FF2B5EF4-FFF2-40B4-BE49-F238E27FC236}">
                  <a16:creationId xmlns:a16="http://schemas.microsoft.com/office/drawing/2014/main" id="{10F25194-8788-3B4E-A5BD-E2D3DBE50A8B}"/>
                </a:ext>
              </a:extLst>
            </p:cNvPr>
            <p:cNvPicPr>
              <a:picLocks noChangeAspect="1"/>
            </p:cNvPicPr>
            <p:nvPr/>
          </p:nvPicPr>
          <p:blipFill>
            <a:blip r:embed="rId2"/>
            <a:stretch>
              <a:fillRect/>
            </a:stretch>
          </p:blipFill>
          <p:spPr>
            <a:xfrm>
              <a:off x="-16626" y="2829832"/>
              <a:ext cx="796466" cy="447669"/>
            </a:xfrm>
            <a:prstGeom prst="rect">
              <a:avLst/>
            </a:prstGeom>
          </p:spPr>
        </p:pic>
        <p:pic>
          <p:nvPicPr>
            <p:cNvPr id="48" name="Picture 47">
              <a:extLst>
                <a:ext uri="{FF2B5EF4-FFF2-40B4-BE49-F238E27FC236}">
                  <a16:creationId xmlns:a16="http://schemas.microsoft.com/office/drawing/2014/main" id="{F5E3B988-ADDD-784F-868A-85B4A067CF46}"/>
                </a:ext>
              </a:extLst>
            </p:cNvPr>
            <p:cNvPicPr>
              <a:picLocks noChangeAspect="1"/>
            </p:cNvPicPr>
            <p:nvPr/>
          </p:nvPicPr>
          <p:blipFill>
            <a:blip r:embed="rId2"/>
            <a:stretch>
              <a:fillRect/>
            </a:stretch>
          </p:blipFill>
          <p:spPr>
            <a:xfrm>
              <a:off x="-16626" y="2193827"/>
              <a:ext cx="796466" cy="447669"/>
            </a:xfrm>
            <a:prstGeom prst="rect">
              <a:avLst/>
            </a:prstGeom>
          </p:spPr>
        </p:pic>
        <p:pic>
          <p:nvPicPr>
            <p:cNvPr id="49" name="Picture 48">
              <a:extLst>
                <a:ext uri="{FF2B5EF4-FFF2-40B4-BE49-F238E27FC236}">
                  <a16:creationId xmlns:a16="http://schemas.microsoft.com/office/drawing/2014/main" id="{27FFDCCE-A4FE-A84E-89AA-469F869EA04D}"/>
                </a:ext>
              </a:extLst>
            </p:cNvPr>
            <p:cNvPicPr>
              <a:picLocks noChangeAspect="1"/>
            </p:cNvPicPr>
            <p:nvPr/>
          </p:nvPicPr>
          <p:blipFill>
            <a:blip r:embed="rId2"/>
            <a:stretch>
              <a:fillRect/>
            </a:stretch>
          </p:blipFill>
          <p:spPr>
            <a:xfrm>
              <a:off x="-16626" y="1479121"/>
              <a:ext cx="796466" cy="447669"/>
            </a:xfrm>
            <a:prstGeom prst="rect">
              <a:avLst/>
            </a:prstGeom>
          </p:spPr>
        </p:pic>
        <p:pic>
          <p:nvPicPr>
            <p:cNvPr id="50" name="Picture 49">
              <a:extLst>
                <a:ext uri="{FF2B5EF4-FFF2-40B4-BE49-F238E27FC236}">
                  <a16:creationId xmlns:a16="http://schemas.microsoft.com/office/drawing/2014/main" id="{A6CFBD2F-58FB-6048-8DF2-F1E4215E793F}"/>
                </a:ext>
              </a:extLst>
            </p:cNvPr>
            <p:cNvPicPr>
              <a:picLocks noChangeAspect="1"/>
            </p:cNvPicPr>
            <p:nvPr/>
          </p:nvPicPr>
          <p:blipFill>
            <a:blip r:embed="rId2"/>
            <a:stretch>
              <a:fillRect/>
            </a:stretch>
          </p:blipFill>
          <p:spPr>
            <a:xfrm>
              <a:off x="6072787" y="7860364"/>
              <a:ext cx="796466" cy="447669"/>
            </a:xfrm>
            <a:prstGeom prst="rect">
              <a:avLst/>
            </a:prstGeom>
          </p:spPr>
        </p:pic>
        <p:pic>
          <p:nvPicPr>
            <p:cNvPr id="51" name="Picture 50">
              <a:extLst>
                <a:ext uri="{FF2B5EF4-FFF2-40B4-BE49-F238E27FC236}">
                  <a16:creationId xmlns:a16="http://schemas.microsoft.com/office/drawing/2014/main" id="{4A749324-721D-624C-A214-9B47CA507C2C}"/>
                </a:ext>
              </a:extLst>
            </p:cNvPr>
            <p:cNvPicPr>
              <a:picLocks noChangeAspect="1"/>
            </p:cNvPicPr>
            <p:nvPr/>
          </p:nvPicPr>
          <p:blipFill>
            <a:blip r:embed="rId2"/>
            <a:stretch>
              <a:fillRect/>
            </a:stretch>
          </p:blipFill>
          <p:spPr>
            <a:xfrm>
              <a:off x="6072787" y="7145658"/>
              <a:ext cx="796466" cy="447669"/>
            </a:xfrm>
            <a:prstGeom prst="rect">
              <a:avLst/>
            </a:prstGeom>
          </p:spPr>
        </p:pic>
        <p:pic>
          <p:nvPicPr>
            <p:cNvPr id="52" name="Picture 51">
              <a:extLst>
                <a:ext uri="{FF2B5EF4-FFF2-40B4-BE49-F238E27FC236}">
                  <a16:creationId xmlns:a16="http://schemas.microsoft.com/office/drawing/2014/main" id="{CA42129C-5FE6-E34B-95E2-6349235BBF90}"/>
                </a:ext>
              </a:extLst>
            </p:cNvPr>
            <p:cNvPicPr>
              <a:picLocks noChangeAspect="1"/>
            </p:cNvPicPr>
            <p:nvPr/>
          </p:nvPicPr>
          <p:blipFill>
            <a:blip r:embed="rId2"/>
            <a:stretch>
              <a:fillRect/>
            </a:stretch>
          </p:blipFill>
          <p:spPr>
            <a:xfrm>
              <a:off x="6072787" y="6417392"/>
              <a:ext cx="796466" cy="447669"/>
            </a:xfrm>
            <a:prstGeom prst="rect">
              <a:avLst/>
            </a:prstGeom>
          </p:spPr>
        </p:pic>
        <p:pic>
          <p:nvPicPr>
            <p:cNvPr id="53" name="Picture 52">
              <a:extLst>
                <a:ext uri="{FF2B5EF4-FFF2-40B4-BE49-F238E27FC236}">
                  <a16:creationId xmlns:a16="http://schemas.microsoft.com/office/drawing/2014/main" id="{003A72EF-B5FF-E247-904C-7B936DB8CB39}"/>
                </a:ext>
              </a:extLst>
            </p:cNvPr>
            <p:cNvPicPr>
              <a:picLocks noChangeAspect="1"/>
            </p:cNvPicPr>
            <p:nvPr/>
          </p:nvPicPr>
          <p:blipFill>
            <a:blip r:embed="rId2"/>
            <a:stretch>
              <a:fillRect/>
            </a:stretch>
          </p:blipFill>
          <p:spPr>
            <a:xfrm>
              <a:off x="6072787" y="5702686"/>
              <a:ext cx="796466" cy="447669"/>
            </a:xfrm>
            <a:prstGeom prst="rect">
              <a:avLst/>
            </a:prstGeom>
          </p:spPr>
        </p:pic>
        <p:pic>
          <p:nvPicPr>
            <p:cNvPr id="54" name="Picture 53">
              <a:extLst>
                <a:ext uri="{FF2B5EF4-FFF2-40B4-BE49-F238E27FC236}">
                  <a16:creationId xmlns:a16="http://schemas.microsoft.com/office/drawing/2014/main" id="{22FE479B-827F-0E45-99A5-9A071A4A054F}"/>
                </a:ext>
              </a:extLst>
            </p:cNvPr>
            <p:cNvPicPr>
              <a:picLocks noChangeAspect="1"/>
            </p:cNvPicPr>
            <p:nvPr/>
          </p:nvPicPr>
          <p:blipFill>
            <a:blip r:embed="rId2"/>
            <a:stretch>
              <a:fillRect/>
            </a:stretch>
          </p:blipFill>
          <p:spPr>
            <a:xfrm>
              <a:off x="6072787" y="4972750"/>
              <a:ext cx="796466" cy="447669"/>
            </a:xfrm>
            <a:prstGeom prst="rect">
              <a:avLst/>
            </a:prstGeom>
          </p:spPr>
        </p:pic>
        <p:pic>
          <p:nvPicPr>
            <p:cNvPr id="55" name="Picture 54">
              <a:extLst>
                <a:ext uri="{FF2B5EF4-FFF2-40B4-BE49-F238E27FC236}">
                  <a16:creationId xmlns:a16="http://schemas.microsoft.com/office/drawing/2014/main" id="{03DEF712-FCA7-9E45-A4B9-1EB2A9095F4F}"/>
                </a:ext>
              </a:extLst>
            </p:cNvPr>
            <p:cNvPicPr>
              <a:picLocks noChangeAspect="1"/>
            </p:cNvPicPr>
            <p:nvPr/>
          </p:nvPicPr>
          <p:blipFill>
            <a:blip r:embed="rId2"/>
            <a:stretch>
              <a:fillRect/>
            </a:stretch>
          </p:blipFill>
          <p:spPr>
            <a:xfrm>
              <a:off x="6072787" y="4258044"/>
              <a:ext cx="796466" cy="447669"/>
            </a:xfrm>
            <a:prstGeom prst="rect">
              <a:avLst/>
            </a:prstGeom>
          </p:spPr>
        </p:pic>
        <p:pic>
          <p:nvPicPr>
            <p:cNvPr id="56" name="Picture 55">
              <a:extLst>
                <a:ext uri="{FF2B5EF4-FFF2-40B4-BE49-F238E27FC236}">
                  <a16:creationId xmlns:a16="http://schemas.microsoft.com/office/drawing/2014/main" id="{D3CF144B-64EA-8D40-BF25-0F128D1A0E29}"/>
                </a:ext>
              </a:extLst>
            </p:cNvPr>
            <p:cNvPicPr>
              <a:picLocks noChangeAspect="1"/>
            </p:cNvPicPr>
            <p:nvPr/>
          </p:nvPicPr>
          <p:blipFill>
            <a:blip r:embed="rId2"/>
            <a:stretch>
              <a:fillRect/>
            </a:stretch>
          </p:blipFill>
          <p:spPr>
            <a:xfrm>
              <a:off x="6072787" y="3529778"/>
              <a:ext cx="796466" cy="447669"/>
            </a:xfrm>
            <a:prstGeom prst="rect">
              <a:avLst/>
            </a:prstGeom>
          </p:spPr>
        </p:pic>
        <p:pic>
          <p:nvPicPr>
            <p:cNvPr id="57" name="Picture 56">
              <a:extLst>
                <a:ext uri="{FF2B5EF4-FFF2-40B4-BE49-F238E27FC236}">
                  <a16:creationId xmlns:a16="http://schemas.microsoft.com/office/drawing/2014/main" id="{1AAC002D-0067-3841-944F-B693E36E5EA7}"/>
                </a:ext>
              </a:extLst>
            </p:cNvPr>
            <p:cNvPicPr>
              <a:picLocks noChangeAspect="1"/>
            </p:cNvPicPr>
            <p:nvPr/>
          </p:nvPicPr>
          <p:blipFill>
            <a:blip r:embed="rId2"/>
            <a:stretch>
              <a:fillRect/>
            </a:stretch>
          </p:blipFill>
          <p:spPr>
            <a:xfrm>
              <a:off x="6072787" y="2815072"/>
              <a:ext cx="796466" cy="447669"/>
            </a:xfrm>
            <a:prstGeom prst="rect">
              <a:avLst/>
            </a:prstGeom>
          </p:spPr>
        </p:pic>
        <p:pic>
          <p:nvPicPr>
            <p:cNvPr id="58" name="Picture 57">
              <a:extLst>
                <a:ext uri="{FF2B5EF4-FFF2-40B4-BE49-F238E27FC236}">
                  <a16:creationId xmlns:a16="http://schemas.microsoft.com/office/drawing/2014/main" id="{00F5A71E-6A4F-8443-A281-8EE3BDA9F994}"/>
                </a:ext>
              </a:extLst>
            </p:cNvPr>
            <p:cNvPicPr>
              <a:picLocks noChangeAspect="1"/>
            </p:cNvPicPr>
            <p:nvPr/>
          </p:nvPicPr>
          <p:blipFill>
            <a:blip r:embed="rId2"/>
            <a:stretch>
              <a:fillRect/>
            </a:stretch>
          </p:blipFill>
          <p:spPr>
            <a:xfrm>
              <a:off x="6072787" y="2179067"/>
              <a:ext cx="796466" cy="447669"/>
            </a:xfrm>
            <a:prstGeom prst="rect">
              <a:avLst/>
            </a:prstGeom>
          </p:spPr>
        </p:pic>
        <p:pic>
          <p:nvPicPr>
            <p:cNvPr id="59" name="Picture 58">
              <a:extLst>
                <a:ext uri="{FF2B5EF4-FFF2-40B4-BE49-F238E27FC236}">
                  <a16:creationId xmlns:a16="http://schemas.microsoft.com/office/drawing/2014/main" id="{92642046-5B55-4149-A38B-5767AED771AF}"/>
                </a:ext>
              </a:extLst>
            </p:cNvPr>
            <p:cNvPicPr>
              <a:picLocks noChangeAspect="1"/>
            </p:cNvPicPr>
            <p:nvPr/>
          </p:nvPicPr>
          <p:blipFill>
            <a:blip r:embed="rId2"/>
            <a:stretch>
              <a:fillRect/>
            </a:stretch>
          </p:blipFill>
          <p:spPr>
            <a:xfrm>
              <a:off x="6072787" y="1464361"/>
              <a:ext cx="796466" cy="447669"/>
            </a:xfrm>
            <a:prstGeom prst="rect">
              <a:avLst/>
            </a:prstGeom>
          </p:spPr>
        </p:pic>
        <p:pic>
          <p:nvPicPr>
            <p:cNvPr id="60" name="Picture 59">
              <a:extLst>
                <a:ext uri="{FF2B5EF4-FFF2-40B4-BE49-F238E27FC236}">
                  <a16:creationId xmlns:a16="http://schemas.microsoft.com/office/drawing/2014/main" id="{ED724497-FFE7-FB49-A2DA-3E3AF9CB34EB}"/>
                </a:ext>
              </a:extLst>
            </p:cNvPr>
            <p:cNvPicPr>
              <a:picLocks noChangeAspect="1"/>
            </p:cNvPicPr>
            <p:nvPr/>
          </p:nvPicPr>
          <p:blipFill>
            <a:blip r:embed="rId2"/>
            <a:stretch>
              <a:fillRect/>
            </a:stretch>
          </p:blipFill>
          <p:spPr>
            <a:xfrm>
              <a:off x="6072787" y="736095"/>
              <a:ext cx="796466" cy="447669"/>
            </a:xfrm>
            <a:prstGeom prst="rect">
              <a:avLst/>
            </a:prstGeom>
          </p:spPr>
        </p:pic>
      </p:grpSp>
      <p:sp>
        <p:nvSpPr>
          <p:cNvPr id="2" name="Rectangle 1">
            <a:extLst>
              <a:ext uri="{FF2B5EF4-FFF2-40B4-BE49-F238E27FC236}">
                <a16:creationId xmlns:a16="http://schemas.microsoft.com/office/drawing/2014/main" id="{EFFDDCDD-090F-FC4C-A57F-922F748FA248}"/>
              </a:ext>
            </a:extLst>
          </p:cNvPr>
          <p:cNvSpPr/>
          <p:nvPr/>
        </p:nvSpPr>
        <p:spPr>
          <a:xfrm>
            <a:off x="781343" y="2480861"/>
            <a:ext cx="5803573" cy="5693866"/>
          </a:xfrm>
          <a:prstGeom prst="rect">
            <a:avLst/>
          </a:prstGeom>
        </p:spPr>
        <p:txBody>
          <a:bodyPr wrap="square">
            <a:spAutoFit/>
          </a:bodyPr>
          <a:lstStyle/>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I am happiest when ………………………………………………</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 </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I would most like to be ……………………………………………</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 </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At secondary school I am looking forward to ………………</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 </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I am most relaxed when…………………………………………</a:t>
            </a:r>
          </a:p>
          <a:p>
            <a:pPr>
              <a:spcAft>
                <a:spcPts val="0"/>
              </a:spcAft>
            </a:pP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My favourite food is………………………………………………</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 </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My favourite music is……………………………………………..</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 </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My favourite sport is………………………………………………</a:t>
            </a:r>
          </a:p>
          <a:p>
            <a:pPr>
              <a:spcAft>
                <a:spcPts val="0"/>
              </a:spcAft>
            </a:pP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My favourite programme is……………………………………..</a:t>
            </a:r>
          </a:p>
          <a:p>
            <a:pPr>
              <a:spcAft>
                <a:spcPts val="0"/>
              </a:spcAft>
            </a:pP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My favourite colour is…………………………………………….</a:t>
            </a:r>
          </a:p>
          <a:p>
            <a:pPr>
              <a:spcAft>
                <a:spcPts val="0"/>
              </a:spcAft>
            </a:pP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My favourite place I’ve been is………………………………..</a:t>
            </a:r>
          </a:p>
          <a:p>
            <a:pPr>
              <a:spcAft>
                <a:spcPts val="0"/>
              </a:spcAft>
            </a:pP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Three things I like to do when I’m not in school:</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a:t>
            </a:r>
          </a:p>
          <a:p>
            <a:pPr>
              <a:spcAft>
                <a:spcPts val="0"/>
              </a:spcAft>
            </a:pPr>
            <a:r>
              <a:rPr lang="en-GB" sz="1400" dirty="0">
                <a:latin typeface="Century Gothic" panose="020B0502020202020204" pitchFamily="34"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4307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Ribbon 3">
            <a:extLst>
              <a:ext uri="{FF2B5EF4-FFF2-40B4-BE49-F238E27FC236}">
                <a16:creationId xmlns:a16="http://schemas.microsoft.com/office/drawing/2014/main" id="{1D648A0B-CDE8-014B-925D-DE71BC2AB53C}"/>
              </a:ext>
            </a:extLst>
          </p:cNvPr>
          <p:cNvSpPr/>
          <p:nvPr/>
        </p:nvSpPr>
        <p:spPr>
          <a:xfrm>
            <a:off x="195349" y="133004"/>
            <a:ext cx="646730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How Do You Feel?</a:t>
            </a:r>
          </a:p>
        </p:txBody>
      </p:sp>
      <p:sp>
        <p:nvSpPr>
          <p:cNvPr id="6" name="Rectangle 5">
            <a:extLst>
              <a:ext uri="{FF2B5EF4-FFF2-40B4-BE49-F238E27FC236}">
                <a16:creationId xmlns:a16="http://schemas.microsoft.com/office/drawing/2014/main" id="{FBAB5C76-0AF2-AC4F-B734-9A844A79D3B0}"/>
              </a:ext>
            </a:extLst>
          </p:cNvPr>
          <p:cNvSpPr/>
          <p:nvPr/>
        </p:nvSpPr>
        <p:spPr>
          <a:xfrm>
            <a:off x="376499" y="3964796"/>
            <a:ext cx="1856999" cy="307777"/>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Making new friends</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4BF8813-486B-8A46-A903-883C9E14F9F1}"/>
              </a:ext>
            </a:extLst>
          </p:cNvPr>
          <p:cNvSpPr/>
          <p:nvPr/>
        </p:nvSpPr>
        <p:spPr>
          <a:xfrm>
            <a:off x="360111" y="6974568"/>
            <a:ext cx="1860345"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Managing a timetable</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BBA7970-C5A4-9447-9C9E-9F6EB0064820}"/>
              </a:ext>
            </a:extLst>
          </p:cNvPr>
          <p:cNvSpPr/>
          <p:nvPr/>
        </p:nvSpPr>
        <p:spPr>
          <a:xfrm>
            <a:off x="4621156" y="4902262"/>
            <a:ext cx="1860345" cy="307777"/>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Dinner time</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8D1E847-0249-0D46-89DD-0882154F20BB}"/>
              </a:ext>
            </a:extLst>
          </p:cNvPr>
          <p:cNvSpPr/>
          <p:nvPr/>
        </p:nvSpPr>
        <p:spPr>
          <a:xfrm>
            <a:off x="2497153" y="5122972"/>
            <a:ext cx="1856999" cy="738664"/>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Managing a money less system to pay for food.</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DE3C9A-B828-C34B-A81C-6C762764D354}"/>
              </a:ext>
            </a:extLst>
          </p:cNvPr>
          <p:cNvSpPr/>
          <p:nvPr/>
        </p:nvSpPr>
        <p:spPr>
          <a:xfrm>
            <a:off x="2497153" y="6428939"/>
            <a:ext cx="1860345"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Having a different uniform</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4AF9282-9940-044B-AB2F-CF5E36DFBFB9}"/>
              </a:ext>
            </a:extLst>
          </p:cNvPr>
          <p:cNvSpPr/>
          <p:nvPr/>
        </p:nvSpPr>
        <p:spPr>
          <a:xfrm>
            <a:off x="2500499" y="4401780"/>
            <a:ext cx="1856999" cy="307777"/>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Being on time</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422DEFB-2CAE-C04B-831E-96E2F7673840}"/>
              </a:ext>
            </a:extLst>
          </p:cNvPr>
          <p:cNvSpPr/>
          <p:nvPr/>
        </p:nvSpPr>
        <p:spPr>
          <a:xfrm>
            <a:off x="360111" y="5905510"/>
            <a:ext cx="1856999"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Finding way around</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DF06709-F4FA-4A43-ABB1-3F4AFE78D2A6}"/>
              </a:ext>
            </a:extLst>
          </p:cNvPr>
          <p:cNvSpPr/>
          <p:nvPr/>
        </p:nvSpPr>
        <p:spPr>
          <a:xfrm>
            <a:off x="2501595" y="3643039"/>
            <a:ext cx="1761498" cy="307777"/>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Break times</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40E5565-9583-DD45-8516-EABDB65EF56B}"/>
              </a:ext>
            </a:extLst>
          </p:cNvPr>
          <p:cNvSpPr/>
          <p:nvPr/>
        </p:nvSpPr>
        <p:spPr>
          <a:xfrm>
            <a:off x="360111" y="8018116"/>
            <a:ext cx="1860345"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Learning new subjects</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4F33D6E-99EB-C34F-AAB0-941A6D6D5861}"/>
              </a:ext>
            </a:extLst>
          </p:cNvPr>
          <p:cNvSpPr/>
          <p:nvPr/>
        </p:nvSpPr>
        <p:spPr>
          <a:xfrm>
            <a:off x="4653930" y="4064396"/>
            <a:ext cx="1827571" cy="307777"/>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Getting to school</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48957F3-A68C-D84E-A285-BB9294C8CE70}"/>
              </a:ext>
            </a:extLst>
          </p:cNvPr>
          <p:cNvSpPr/>
          <p:nvPr/>
        </p:nvSpPr>
        <p:spPr>
          <a:xfrm>
            <a:off x="2500499" y="8540612"/>
            <a:ext cx="1857000"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Meeting others my own age</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34B934D3-A59D-E340-BE99-E488A826DFF7}"/>
              </a:ext>
            </a:extLst>
          </p:cNvPr>
          <p:cNvSpPr/>
          <p:nvPr/>
        </p:nvSpPr>
        <p:spPr>
          <a:xfrm>
            <a:off x="2497153" y="2834515"/>
            <a:ext cx="1827571" cy="307777"/>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Being with friends</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AD9905BE-0B9F-4B4C-BB7B-EAE6E0988A8A}"/>
              </a:ext>
            </a:extLst>
          </p:cNvPr>
          <p:cNvSpPr/>
          <p:nvPr/>
        </p:nvSpPr>
        <p:spPr>
          <a:xfrm>
            <a:off x="361941" y="3155059"/>
            <a:ext cx="1860345" cy="307777"/>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School rules</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2B1CB34-967F-4F48-BFE4-1570B0D138EB}"/>
              </a:ext>
            </a:extLst>
          </p:cNvPr>
          <p:cNvSpPr/>
          <p:nvPr/>
        </p:nvSpPr>
        <p:spPr>
          <a:xfrm>
            <a:off x="4637544" y="3260742"/>
            <a:ext cx="1790004" cy="307777"/>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Homework</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8C871E6-6EA3-AD40-B8F3-DB4A740D58FE}"/>
              </a:ext>
            </a:extLst>
          </p:cNvPr>
          <p:cNvSpPr/>
          <p:nvPr/>
        </p:nvSpPr>
        <p:spPr>
          <a:xfrm>
            <a:off x="4637544" y="5894017"/>
            <a:ext cx="1790004"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Meeting my new tutor</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51E95A8C-CA97-7D48-A09C-670A9096AFA4}"/>
              </a:ext>
            </a:extLst>
          </p:cNvPr>
          <p:cNvSpPr/>
          <p:nvPr/>
        </p:nvSpPr>
        <p:spPr>
          <a:xfrm>
            <a:off x="2497153" y="7498217"/>
            <a:ext cx="1765940"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Meeting my new teachers</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0EF49AE-7B26-4548-844D-A52C920D3912}"/>
              </a:ext>
            </a:extLst>
          </p:cNvPr>
          <p:cNvSpPr/>
          <p:nvPr/>
        </p:nvSpPr>
        <p:spPr>
          <a:xfrm>
            <a:off x="4637544" y="6974568"/>
            <a:ext cx="1827571"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Being able to do the work</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4FAA84C9-2F20-A347-A3EB-5554D2CC97E7}"/>
              </a:ext>
            </a:extLst>
          </p:cNvPr>
          <p:cNvSpPr/>
          <p:nvPr/>
        </p:nvSpPr>
        <p:spPr>
          <a:xfrm>
            <a:off x="360111" y="4813834"/>
            <a:ext cx="1806451"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Being with older pupils</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D7F1E61-1CE8-EB49-80E7-EE2A7F2442B9}"/>
              </a:ext>
            </a:extLst>
          </p:cNvPr>
          <p:cNvSpPr/>
          <p:nvPr/>
        </p:nvSpPr>
        <p:spPr>
          <a:xfrm>
            <a:off x="4637544" y="8008402"/>
            <a:ext cx="1792948" cy="523220"/>
          </a:xfrm>
          <a:prstGeom prst="rect">
            <a:avLst/>
          </a:prstGeom>
          <a:ln>
            <a:solidFill>
              <a:schemeClr val="tx1"/>
            </a:solidFill>
          </a:ln>
        </p:spPr>
        <p:txBody>
          <a:bodyPr wrap="square">
            <a:spAutoFit/>
          </a:bodyPr>
          <a:lstStyle/>
          <a:p>
            <a:pPr algn="ctr">
              <a:spcAft>
                <a:spcPts val="0"/>
              </a:spcAft>
            </a:pPr>
            <a:r>
              <a:rPr lang="en-GB" sz="1400" dirty="0">
                <a:latin typeface="Century Gothic" panose="020B0502020202020204" pitchFamily="34" charset="0"/>
              </a:rPr>
              <a:t>Getting changed for sport / PE</a:t>
            </a:r>
            <a:endParaRPr lang="en-GB" sz="14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923D428D-0D95-334F-A097-6F246AD93515}"/>
              </a:ext>
            </a:extLst>
          </p:cNvPr>
          <p:cNvSpPr/>
          <p:nvPr/>
        </p:nvSpPr>
        <p:spPr>
          <a:xfrm>
            <a:off x="39282" y="1267496"/>
            <a:ext cx="6818718" cy="1477328"/>
          </a:xfrm>
          <a:prstGeom prst="rect">
            <a:avLst/>
          </a:prstGeom>
        </p:spPr>
        <p:txBody>
          <a:bodyPr wrap="square">
            <a:spAutoFit/>
          </a:bodyPr>
          <a:lstStyle/>
          <a:p>
            <a:pPr algn="ctr">
              <a:spcAft>
                <a:spcPts val="0"/>
              </a:spcAft>
            </a:pPr>
            <a:r>
              <a:rPr lang="en-GB" sz="1400" b="1" dirty="0">
                <a:latin typeface="Century Gothic" panose="020B0502020202020204" pitchFamily="34" charset="0"/>
                <a:ea typeface="Times New Roman" panose="02020603050405020304" pitchFamily="18" charset="0"/>
                <a:cs typeface="Times New Roman" panose="02020603050405020304" pitchFamily="18" charset="0"/>
              </a:rPr>
              <a:t>When you think about changing school there will be things you are nervous about and things that you are not.</a:t>
            </a:r>
          </a:p>
          <a:p>
            <a:pPr algn="ctr">
              <a:spcAft>
                <a:spcPts val="0"/>
              </a:spcAft>
            </a:pPr>
            <a:endParaRPr lang="en-GB" sz="1000" b="1" dirty="0">
              <a:latin typeface="Century Gothic" panose="020B0502020202020204" pitchFamily="34" charset="0"/>
              <a:ea typeface="Times New Roman" panose="02020603050405020304" pitchFamily="18" charset="0"/>
              <a:cs typeface="Times New Roman" panose="02020603050405020304" pitchFamily="18" charset="0"/>
            </a:endParaRPr>
          </a:p>
          <a:p>
            <a:pPr algn="ctr">
              <a:spcAft>
                <a:spcPts val="0"/>
              </a:spcAft>
            </a:pPr>
            <a:r>
              <a:rPr lang="en-GB" sz="1400" b="1" dirty="0">
                <a:latin typeface="Century Gothic" panose="020B0502020202020204" pitchFamily="34" charset="0"/>
                <a:ea typeface="Times New Roman" panose="02020603050405020304" pitchFamily="18" charset="0"/>
                <a:cs typeface="Times New Roman" panose="02020603050405020304" pitchFamily="18" charset="0"/>
              </a:rPr>
              <a:t>Using two different colours, colour the boxes in.</a:t>
            </a:r>
          </a:p>
          <a:p>
            <a:pPr algn="ctr">
              <a:spcAft>
                <a:spcPts val="0"/>
              </a:spcAft>
            </a:pPr>
            <a:endParaRPr lang="en-GB" sz="1000" b="1" dirty="0">
              <a:latin typeface="Century Gothic" panose="020B0502020202020204" pitchFamily="34" charset="0"/>
              <a:ea typeface="Times New Roman" panose="02020603050405020304" pitchFamily="18" charset="0"/>
              <a:cs typeface="Times New Roman" panose="02020603050405020304" pitchFamily="18" charset="0"/>
            </a:endParaRPr>
          </a:p>
          <a:p>
            <a:pPr algn="ctr">
              <a:spcAft>
                <a:spcPts val="0"/>
              </a:spcAft>
            </a:pPr>
            <a:r>
              <a:rPr lang="en-GB" sz="1400" b="1" dirty="0">
                <a:latin typeface="Century Gothic" panose="020B0502020202020204" pitchFamily="34" charset="0"/>
                <a:ea typeface="Times New Roman" panose="02020603050405020304" pitchFamily="18" charset="0"/>
                <a:cs typeface="Times New Roman" panose="02020603050405020304" pitchFamily="18" charset="0"/>
              </a:rPr>
              <a:t>One to highlight the phrases you are not worried about and the other colour to highlight the phrases you are worried about.</a:t>
            </a:r>
            <a:r>
              <a:rPr lang="en-GB" sz="1400" b="1" dirty="0">
                <a:latin typeface="Century Gothic" panose="020B0502020202020204" pitchFamily="34" charset="0"/>
              </a:rPr>
              <a:t> </a:t>
            </a:r>
          </a:p>
        </p:txBody>
      </p:sp>
      <p:sp>
        <p:nvSpPr>
          <p:cNvPr id="30" name="Rectangle 29">
            <a:extLst>
              <a:ext uri="{FF2B5EF4-FFF2-40B4-BE49-F238E27FC236}">
                <a16:creationId xmlns:a16="http://schemas.microsoft.com/office/drawing/2014/main" id="{76A11251-0DA8-EC43-A877-12FBF6C3A998}"/>
              </a:ext>
            </a:extLst>
          </p:cNvPr>
          <p:cNvSpPr/>
          <p:nvPr/>
        </p:nvSpPr>
        <p:spPr>
          <a:xfrm>
            <a:off x="195348" y="2744824"/>
            <a:ext cx="6467301" cy="6375112"/>
          </a:xfrm>
          <a:prstGeom prst="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143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3172" y="2461832"/>
            <a:ext cx="5260133" cy="5652894"/>
          </a:xfrm>
          <a:prstGeom prst="rect">
            <a:avLst/>
          </a:prstGeom>
          <a:noFill/>
        </p:spPr>
        <p:txBody>
          <a:bodyPr wrap="square" rtlCol="0">
            <a:spAutoFit/>
          </a:bodyPr>
          <a:lstStyle/>
          <a:p>
            <a:pPr marL="285750" indent="-285750">
              <a:buFont typeface=".Apple Color Emoji UI"/>
              <a:buChar char="⭐️"/>
            </a:pPr>
            <a:r>
              <a:rPr lang="en-GB" sz="1400" dirty="0">
                <a:latin typeface="Century Gothic" panose="020B0502020202020204" pitchFamily="34" charset="0"/>
              </a:rPr>
              <a:t>List 3 things you are excited about moving to Ysgol </a:t>
            </a:r>
            <a:r>
              <a:rPr lang="en-GB" sz="1400" dirty="0" err="1">
                <a:latin typeface="Century Gothic" panose="020B0502020202020204" pitchFamily="34" charset="0"/>
              </a:rPr>
              <a:t>Rhiwabon</a:t>
            </a:r>
            <a:endParaRPr lang="en-GB" sz="1400" dirty="0">
              <a:latin typeface="Century Gothic" panose="020B0502020202020204" pitchFamily="34" charset="0"/>
            </a:endParaRPr>
          </a:p>
          <a:p>
            <a:pPr marL="764941" lvl="1" indent="-342900">
              <a:lnSpc>
                <a:spcPct val="150000"/>
              </a:lnSpc>
              <a:buFont typeface="+mj-lt"/>
              <a:buAutoNum type="arabicPeriod"/>
            </a:pPr>
            <a:r>
              <a:rPr lang="en-GB" sz="1400" dirty="0">
                <a:latin typeface="Century Gothic" panose="020B0502020202020204" pitchFamily="34" charset="0"/>
              </a:rPr>
              <a:t> </a:t>
            </a:r>
          </a:p>
          <a:p>
            <a:pPr marL="764941" lvl="1" indent="-342900">
              <a:lnSpc>
                <a:spcPct val="150000"/>
              </a:lnSpc>
              <a:buFont typeface="+mj-lt"/>
              <a:buAutoNum type="arabicPeriod"/>
            </a:pPr>
            <a:r>
              <a:rPr lang="en-GB" sz="1400" dirty="0">
                <a:latin typeface="Century Gothic" panose="020B0502020202020204" pitchFamily="34" charset="0"/>
              </a:rPr>
              <a:t> </a:t>
            </a:r>
          </a:p>
          <a:p>
            <a:pPr marL="764941" lvl="1" indent="-342900">
              <a:lnSpc>
                <a:spcPct val="150000"/>
              </a:lnSpc>
              <a:buFont typeface="+mj-lt"/>
              <a:buAutoNum type="arabicPeriod"/>
            </a:pPr>
            <a:r>
              <a:rPr lang="en-GB" sz="1400" dirty="0">
                <a:latin typeface="Century Gothic" panose="020B0502020202020204" pitchFamily="34" charset="0"/>
              </a:rPr>
              <a:t>  </a:t>
            </a:r>
          </a:p>
          <a:p>
            <a:pPr marL="285750" indent="-285750">
              <a:buFont typeface=".Apple Color Emoji UI"/>
              <a:buChar char="⭐️"/>
            </a:pPr>
            <a:r>
              <a:rPr lang="en-GB" sz="1400" dirty="0">
                <a:latin typeface="Century Gothic" panose="020B0502020202020204" pitchFamily="34" charset="0"/>
              </a:rPr>
              <a:t>List 3 things you would like to know about Ysgol </a:t>
            </a:r>
            <a:r>
              <a:rPr lang="en-GB" sz="1400" dirty="0" err="1">
                <a:latin typeface="Century Gothic" panose="020B0502020202020204" pitchFamily="34" charset="0"/>
              </a:rPr>
              <a:t>Rhiwabon</a:t>
            </a:r>
            <a:endParaRPr lang="en-GB" sz="1400" dirty="0">
              <a:latin typeface="Century Gothic" panose="020B0502020202020204" pitchFamily="34" charset="0"/>
            </a:endParaRPr>
          </a:p>
          <a:p>
            <a:pPr marL="764941" lvl="1" indent="-342900">
              <a:lnSpc>
                <a:spcPct val="150000"/>
              </a:lnSpc>
              <a:buFont typeface="+mj-lt"/>
              <a:buAutoNum type="arabicPeriod"/>
            </a:pPr>
            <a:r>
              <a:rPr lang="en-GB" sz="1400" dirty="0">
                <a:latin typeface="Century Gothic" panose="020B0502020202020204" pitchFamily="34" charset="0"/>
              </a:rPr>
              <a:t> </a:t>
            </a:r>
          </a:p>
          <a:p>
            <a:pPr marL="764941" lvl="1" indent="-342900">
              <a:lnSpc>
                <a:spcPct val="150000"/>
              </a:lnSpc>
              <a:buFont typeface="+mj-lt"/>
              <a:buAutoNum type="arabicPeriod"/>
            </a:pPr>
            <a:r>
              <a:rPr lang="en-GB" sz="1400" dirty="0">
                <a:latin typeface="Century Gothic" panose="020B0502020202020204" pitchFamily="34" charset="0"/>
              </a:rPr>
              <a:t> </a:t>
            </a:r>
          </a:p>
          <a:p>
            <a:pPr marL="764941" lvl="1" indent="-342900">
              <a:lnSpc>
                <a:spcPct val="150000"/>
              </a:lnSpc>
              <a:buFont typeface="+mj-lt"/>
              <a:buAutoNum type="arabicPeriod"/>
            </a:pPr>
            <a:r>
              <a:rPr lang="en-GB" sz="1400" dirty="0">
                <a:latin typeface="Century Gothic" panose="020B0502020202020204" pitchFamily="34" charset="0"/>
              </a:rPr>
              <a:t>  </a:t>
            </a:r>
          </a:p>
          <a:p>
            <a:pPr marL="285750" indent="-285750">
              <a:buFont typeface=".Apple Color Emoji UI"/>
              <a:buChar char="⭐️"/>
            </a:pPr>
            <a:r>
              <a:rPr lang="en-GB" sz="1400" dirty="0">
                <a:latin typeface="Century Gothic" panose="020B0502020202020204" pitchFamily="34" charset="0"/>
              </a:rPr>
              <a:t>List 3 things that will help you when moving to Ysgol </a:t>
            </a:r>
            <a:r>
              <a:rPr lang="en-GB" sz="1400" dirty="0" err="1">
                <a:latin typeface="Century Gothic" panose="020B0502020202020204" pitchFamily="34" charset="0"/>
              </a:rPr>
              <a:t>Rhiwabon</a:t>
            </a:r>
            <a:endParaRPr lang="en-GB" sz="1400" dirty="0">
              <a:latin typeface="Century Gothic" panose="020B0502020202020204" pitchFamily="34" charset="0"/>
            </a:endParaRPr>
          </a:p>
          <a:p>
            <a:pPr marL="764941" lvl="1" indent="-342900">
              <a:lnSpc>
                <a:spcPct val="150000"/>
              </a:lnSpc>
              <a:buFont typeface="+mj-lt"/>
              <a:buAutoNum type="arabicPeriod"/>
            </a:pPr>
            <a:r>
              <a:rPr lang="en-GB" sz="1400" dirty="0">
                <a:latin typeface="Century Gothic" panose="020B0502020202020204" pitchFamily="34" charset="0"/>
              </a:rPr>
              <a:t> </a:t>
            </a:r>
          </a:p>
          <a:p>
            <a:pPr marL="764941" lvl="1" indent="-342900">
              <a:lnSpc>
                <a:spcPct val="150000"/>
              </a:lnSpc>
              <a:buFont typeface="+mj-lt"/>
              <a:buAutoNum type="arabicPeriod"/>
            </a:pPr>
            <a:r>
              <a:rPr lang="en-GB" sz="1400" dirty="0">
                <a:latin typeface="Century Gothic" panose="020B0502020202020204" pitchFamily="34" charset="0"/>
              </a:rPr>
              <a:t> </a:t>
            </a:r>
          </a:p>
          <a:p>
            <a:pPr marL="764941" lvl="1" indent="-342900">
              <a:lnSpc>
                <a:spcPct val="150000"/>
              </a:lnSpc>
              <a:buFont typeface="+mj-lt"/>
              <a:buAutoNum type="arabicPeriod"/>
            </a:pPr>
            <a:r>
              <a:rPr lang="en-GB" sz="1400" dirty="0">
                <a:latin typeface="Century Gothic" panose="020B0502020202020204" pitchFamily="34" charset="0"/>
              </a:rPr>
              <a:t>  </a:t>
            </a:r>
          </a:p>
          <a:p>
            <a:pPr marL="285750" indent="-285750">
              <a:buFont typeface=".Apple Color Emoji UI"/>
              <a:buChar char="⭐️"/>
            </a:pPr>
            <a:r>
              <a:rPr lang="en-GB" sz="1400" dirty="0">
                <a:latin typeface="Century Gothic" panose="020B0502020202020204" pitchFamily="34" charset="0"/>
              </a:rPr>
              <a:t>List 3 differences between primary school &amp; Ysgol </a:t>
            </a:r>
            <a:r>
              <a:rPr lang="en-GB" sz="1400" dirty="0" err="1">
                <a:latin typeface="Century Gothic" panose="020B0502020202020204" pitchFamily="34" charset="0"/>
              </a:rPr>
              <a:t>Rhiwabon</a:t>
            </a:r>
            <a:endParaRPr lang="en-GB" sz="1400" dirty="0">
              <a:latin typeface="Century Gothic" panose="020B0502020202020204" pitchFamily="34" charset="0"/>
            </a:endParaRPr>
          </a:p>
          <a:p>
            <a:pPr marL="764941" lvl="1" indent="-342900">
              <a:lnSpc>
                <a:spcPct val="150000"/>
              </a:lnSpc>
              <a:buFont typeface="+mj-lt"/>
              <a:buAutoNum type="arabicPeriod"/>
            </a:pPr>
            <a:r>
              <a:rPr lang="en-GB" sz="1400" dirty="0">
                <a:latin typeface="Century Gothic" panose="020B0502020202020204" pitchFamily="34" charset="0"/>
              </a:rPr>
              <a:t> </a:t>
            </a:r>
          </a:p>
          <a:p>
            <a:pPr marL="764941" lvl="1" indent="-342900">
              <a:lnSpc>
                <a:spcPct val="150000"/>
              </a:lnSpc>
              <a:buFont typeface="+mj-lt"/>
              <a:buAutoNum type="arabicPeriod"/>
            </a:pPr>
            <a:r>
              <a:rPr lang="en-GB" sz="1400" dirty="0">
                <a:latin typeface="Century Gothic" panose="020B0502020202020204" pitchFamily="34" charset="0"/>
              </a:rPr>
              <a:t> </a:t>
            </a:r>
          </a:p>
          <a:p>
            <a:pPr marL="764941" lvl="1" indent="-342900">
              <a:lnSpc>
                <a:spcPct val="150000"/>
              </a:lnSpc>
              <a:buFont typeface="+mj-lt"/>
              <a:buAutoNum type="arabicPeriod"/>
            </a:pPr>
            <a:r>
              <a:rPr lang="en-GB" sz="1400" dirty="0">
                <a:latin typeface="Century Gothic" panose="020B0502020202020204" pitchFamily="34" charset="0"/>
              </a:rPr>
              <a:t>  </a:t>
            </a:r>
          </a:p>
        </p:txBody>
      </p:sp>
      <p:sp>
        <p:nvSpPr>
          <p:cNvPr id="4" name="Up Ribbon 3">
            <a:extLst>
              <a:ext uri="{FF2B5EF4-FFF2-40B4-BE49-F238E27FC236}">
                <a16:creationId xmlns:a16="http://schemas.microsoft.com/office/drawing/2014/main" id="{1538E3D5-925B-5C43-B269-FE32714FBA13}"/>
              </a:ext>
            </a:extLst>
          </p:cNvPr>
          <p:cNvSpPr/>
          <p:nvPr/>
        </p:nvSpPr>
        <p:spPr>
          <a:xfrm>
            <a:off x="873319" y="1069359"/>
            <a:ext cx="5144431" cy="1039089"/>
          </a:xfrm>
          <a:prstGeom prst="ribbon2">
            <a:avLst>
              <a:gd name="adj1" fmla="val 16667"/>
              <a:gd name="adj2" fmla="val 639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radley Hand" pitchFamily="2" charset="77"/>
                <a:cs typeface="Geeza Pro" panose="02000400000000000000" pitchFamily="2" charset="-78"/>
              </a:rPr>
              <a:t>How Do You Feel?</a:t>
            </a:r>
          </a:p>
        </p:txBody>
      </p:sp>
      <p:grpSp>
        <p:nvGrpSpPr>
          <p:cNvPr id="6" name="Group 5">
            <a:extLst>
              <a:ext uri="{FF2B5EF4-FFF2-40B4-BE49-F238E27FC236}">
                <a16:creationId xmlns:a16="http://schemas.microsoft.com/office/drawing/2014/main" id="{D57FC714-CA7F-124C-9682-C73F0004995B}"/>
              </a:ext>
            </a:extLst>
          </p:cNvPr>
          <p:cNvGrpSpPr/>
          <p:nvPr/>
        </p:nvGrpSpPr>
        <p:grpSpPr>
          <a:xfrm>
            <a:off x="-1" y="-1"/>
            <a:ext cx="6749717" cy="9144001"/>
            <a:chOff x="-17349" y="-17070"/>
            <a:chExt cx="6886602" cy="9177492"/>
          </a:xfrm>
        </p:grpSpPr>
        <p:pic>
          <p:nvPicPr>
            <p:cNvPr id="7" name="Picture 6">
              <a:extLst>
                <a:ext uri="{FF2B5EF4-FFF2-40B4-BE49-F238E27FC236}">
                  <a16:creationId xmlns:a16="http://schemas.microsoft.com/office/drawing/2014/main" id="{3545B076-6C0B-7949-B325-9EAEBAC9775B}"/>
                </a:ext>
              </a:extLst>
            </p:cNvPr>
            <p:cNvPicPr>
              <a:picLocks noChangeAspect="1"/>
            </p:cNvPicPr>
            <p:nvPr/>
          </p:nvPicPr>
          <p:blipFill>
            <a:blip r:embed="rId2"/>
            <a:stretch>
              <a:fillRect/>
            </a:stretch>
          </p:blipFill>
          <p:spPr>
            <a:xfrm>
              <a:off x="-16626" y="750855"/>
              <a:ext cx="796466" cy="447669"/>
            </a:xfrm>
            <a:prstGeom prst="rect">
              <a:avLst/>
            </a:prstGeom>
          </p:spPr>
        </p:pic>
        <p:pic>
          <p:nvPicPr>
            <p:cNvPr id="8" name="Picture 7">
              <a:extLst>
                <a:ext uri="{FF2B5EF4-FFF2-40B4-BE49-F238E27FC236}">
                  <a16:creationId xmlns:a16="http://schemas.microsoft.com/office/drawing/2014/main" id="{AF3A4B19-5D7B-024B-B4A4-EBC2E971B170}"/>
                </a:ext>
              </a:extLst>
            </p:cNvPr>
            <p:cNvPicPr>
              <a:picLocks noChangeAspect="1"/>
            </p:cNvPicPr>
            <p:nvPr/>
          </p:nvPicPr>
          <p:blipFill>
            <a:blip r:embed="rId2"/>
            <a:stretch>
              <a:fillRect/>
            </a:stretch>
          </p:blipFill>
          <p:spPr>
            <a:xfrm>
              <a:off x="-16626" y="36149"/>
              <a:ext cx="796466" cy="447669"/>
            </a:xfrm>
            <a:prstGeom prst="rect">
              <a:avLst/>
            </a:prstGeom>
          </p:spPr>
        </p:pic>
        <p:pic>
          <p:nvPicPr>
            <p:cNvPr id="9" name="Picture 8">
              <a:extLst>
                <a:ext uri="{FF2B5EF4-FFF2-40B4-BE49-F238E27FC236}">
                  <a16:creationId xmlns:a16="http://schemas.microsoft.com/office/drawing/2014/main" id="{0B3652D0-8227-8045-8C4B-4B951245F487}"/>
                </a:ext>
              </a:extLst>
            </p:cNvPr>
            <p:cNvPicPr>
              <a:picLocks noChangeAspect="1"/>
            </p:cNvPicPr>
            <p:nvPr/>
          </p:nvPicPr>
          <p:blipFill>
            <a:blip r:embed="rId2"/>
            <a:stretch>
              <a:fillRect/>
            </a:stretch>
          </p:blipFill>
          <p:spPr>
            <a:xfrm>
              <a:off x="6072787" y="21389"/>
              <a:ext cx="796466" cy="447669"/>
            </a:xfrm>
            <a:prstGeom prst="rect">
              <a:avLst/>
            </a:prstGeom>
          </p:spPr>
        </p:pic>
        <p:pic>
          <p:nvPicPr>
            <p:cNvPr id="10" name="Picture 9">
              <a:extLst>
                <a:ext uri="{FF2B5EF4-FFF2-40B4-BE49-F238E27FC236}">
                  <a16:creationId xmlns:a16="http://schemas.microsoft.com/office/drawing/2014/main" id="{B73B5941-F00B-BA40-9C78-7D449076D884}"/>
                </a:ext>
              </a:extLst>
            </p:cNvPr>
            <p:cNvPicPr>
              <a:picLocks noChangeAspect="1"/>
            </p:cNvPicPr>
            <p:nvPr/>
          </p:nvPicPr>
          <p:blipFill rotWithShape="1">
            <a:blip r:embed="rId3"/>
            <a:srcRect l="2424" t="12027" r="6182" b="14536"/>
            <a:stretch/>
          </p:blipFill>
          <p:spPr>
            <a:xfrm>
              <a:off x="901625" y="52367"/>
              <a:ext cx="864524" cy="536601"/>
            </a:xfrm>
            <a:prstGeom prst="rect">
              <a:avLst/>
            </a:prstGeom>
          </p:spPr>
        </p:pic>
        <p:pic>
          <p:nvPicPr>
            <p:cNvPr id="11" name="Picture 10">
              <a:extLst>
                <a:ext uri="{FF2B5EF4-FFF2-40B4-BE49-F238E27FC236}">
                  <a16:creationId xmlns:a16="http://schemas.microsoft.com/office/drawing/2014/main" id="{0C557D74-0708-7C4A-98C2-C68DE680F47E}"/>
                </a:ext>
              </a:extLst>
            </p:cNvPr>
            <p:cNvPicPr>
              <a:picLocks noChangeAspect="1"/>
            </p:cNvPicPr>
            <p:nvPr/>
          </p:nvPicPr>
          <p:blipFill rotWithShape="1">
            <a:blip r:embed="rId3"/>
            <a:srcRect l="2424" t="12027" r="6182" b="14536"/>
            <a:stretch/>
          </p:blipFill>
          <p:spPr>
            <a:xfrm>
              <a:off x="3442872" y="17871"/>
              <a:ext cx="864524" cy="536601"/>
            </a:xfrm>
            <a:prstGeom prst="rect">
              <a:avLst/>
            </a:prstGeom>
          </p:spPr>
        </p:pic>
        <p:pic>
          <p:nvPicPr>
            <p:cNvPr id="12" name="Picture 11">
              <a:extLst>
                <a:ext uri="{FF2B5EF4-FFF2-40B4-BE49-F238E27FC236}">
                  <a16:creationId xmlns:a16="http://schemas.microsoft.com/office/drawing/2014/main" id="{1DD770E4-6D26-2E4C-BC43-88BDE94411A5}"/>
                </a:ext>
              </a:extLst>
            </p:cNvPr>
            <p:cNvPicPr>
              <a:picLocks noChangeAspect="1"/>
            </p:cNvPicPr>
            <p:nvPr/>
          </p:nvPicPr>
          <p:blipFill rotWithShape="1">
            <a:blip r:embed="rId3"/>
            <a:srcRect l="2424" t="12027" r="6182" b="14536"/>
            <a:stretch/>
          </p:blipFill>
          <p:spPr>
            <a:xfrm>
              <a:off x="2619249" y="17426"/>
              <a:ext cx="864524" cy="536601"/>
            </a:xfrm>
            <a:prstGeom prst="rect">
              <a:avLst/>
            </a:prstGeom>
          </p:spPr>
        </p:pic>
        <p:pic>
          <p:nvPicPr>
            <p:cNvPr id="13" name="Picture 12">
              <a:extLst>
                <a:ext uri="{FF2B5EF4-FFF2-40B4-BE49-F238E27FC236}">
                  <a16:creationId xmlns:a16="http://schemas.microsoft.com/office/drawing/2014/main" id="{FEB08647-0F36-084F-B010-E46909A72B04}"/>
                </a:ext>
              </a:extLst>
            </p:cNvPr>
            <p:cNvPicPr>
              <a:picLocks noChangeAspect="1"/>
            </p:cNvPicPr>
            <p:nvPr/>
          </p:nvPicPr>
          <p:blipFill rotWithShape="1">
            <a:blip r:embed="rId3"/>
            <a:srcRect l="2424" t="12027" r="6182" b="14536"/>
            <a:stretch/>
          </p:blipFill>
          <p:spPr>
            <a:xfrm>
              <a:off x="5099475" y="18316"/>
              <a:ext cx="864524" cy="536601"/>
            </a:xfrm>
            <a:prstGeom prst="rect">
              <a:avLst/>
            </a:prstGeom>
          </p:spPr>
        </p:pic>
        <p:pic>
          <p:nvPicPr>
            <p:cNvPr id="14" name="Picture 13">
              <a:extLst>
                <a:ext uri="{FF2B5EF4-FFF2-40B4-BE49-F238E27FC236}">
                  <a16:creationId xmlns:a16="http://schemas.microsoft.com/office/drawing/2014/main" id="{C2AAEA71-ED74-1F42-AB2D-727D5D1AE9D6}"/>
                </a:ext>
              </a:extLst>
            </p:cNvPr>
            <p:cNvPicPr>
              <a:picLocks noChangeAspect="1"/>
            </p:cNvPicPr>
            <p:nvPr/>
          </p:nvPicPr>
          <p:blipFill rotWithShape="1">
            <a:blip r:embed="rId3"/>
            <a:srcRect l="2424" t="12027" r="6182" b="14536"/>
            <a:stretch/>
          </p:blipFill>
          <p:spPr>
            <a:xfrm>
              <a:off x="4275852" y="17871"/>
              <a:ext cx="864524" cy="536601"/>
            </a:xfrm>
            <a:prstGeom prst="rect">
              <a:avLst/>
            </a:prstGeom>
          </p:spPr>
        </p:pic>
        <p:pic>
          <p:nvPicPr>
            <p:cNvPr id="15" name="Picture 14">
              <a:extLst>
                <a:ext uri="{FF2B5EF4-FFF2-40B4-BE49-F238E27FC236}">
                  <a16:creationId xmlns:a16="http://schemas.microsoft.com/office/drawing/2014/main" id="{EE9241A3-2E58-2D4F-9367-B133F40FA1C5}"/>
                </a:ext>
              </a:extLst>
            </p:cNvPr>
            <p:cNvPicPr>
              <a:picLocks noChangeAspect="1"/>
            </p:cNvPicPr>
            <p:nvPr/>
          </p:nvPicPr>
          <p:blipFill rotWithShape="1">
            <a:blip r:embed="rId3"/>
            <a:srcRect l="2424" t="12027" r="6182" b="14536"/>
            <a:stretch/>
          </p:blipFill>
          <p:spPr>
            <a:xfrm>
              <a:off x="20833" y="34051"/>
              <a:ext cx="864524" cy="536601"/>
            </a:xfrm>
            <a:prstGeom prst="rect">
              <a:avLst/>
            </a:prstGeom>
          </p:spPr>
        </p:pic>
        <p:pic>
          <p:nvPicPr>
            <p:cNvPr id="16" name="Picture 15">
              <a:extLst>
                <a:ext uri="{FF2B5EF4-FFF2-40B4-BE49-F238E27FC236}">
                  <a16:creationId xmlns:a16="http://schemas.microsoft.com/office/drawing/2014/main" id="{2AAF1979-C6C4-D74F-9AA3-8D8032BEDC85}"/>
                </a:ext>
              </a:extLst>
            </p:cNvPr>
            <p:cNvPicPr>
              <a:picLocks noChangeAspect="1"/>
            </p:cNvPicPr>
            <p:nvPr/>
          </p:nvPicPr>
          <p:blipFill rotWithShape="1">
            <a:blip r:embed="rId3"/>
            <a:srcRect l="2424" t="12027" r="6182" b="14536"/>
            <a:stretch/>
          </p:blipFill>
          <p:spPr>
            <a:xfrm>
              <a:off x="5993476" y="-17070"/>
              <a:ext cx="864524" cy="536601"/>
            </a:xfrm>
            <a:prstGeom prst="rect">
              <a:avLst/>
            </a:prstGeom>
          </p:spPr>
        </p:pic>
        <p:pic>
          <p:nvPicPr>
            <p:cNvPr id="17" name="Picture 16">
              <a:extLst>
                <a:ext uri="{FF2B5EF4-FFF2-40B4-BE49-F238E27FC236}">
                  <a16:creationId xmlns:a16="http://schemas.microsoft.com/office/drawing/2014/main" id="{FC76E71F-496A-A944-919A-2120BB2329CC}"/>
                </a:ext>
              </a:extLst>
            </p:cNvPr>
            <p:cNvPicPr>
              <a:picLocks noChangeAspect="1"/>
            </p:cNvPicPr>
            <p:nvPr/>
          </p:nvPicPr>
          <p:blipFill rotWithShape="1">
            <a:blip r:embed="rId3"/>
            <a:srcRect l="2424" t="12027" r="6182" b="14536"/>
            <a:stretch/>
          </p:blipFill>
          <p:spPr>
            <a:xfrm>
              <a:off x="1725248" y="52812"/>
              <a:ext cx="864524" cy="536601"/>
            </a:xfrm>
            <a:prstGeom prst="rect">
              <a:avLst/>
            </a:prstGeom>
          </p:spPr>
        </p:pic>
        <p:pic>
          <p:nvPicPr>
            <p:cNvPr id="18" name="Picture 17">
              <a:extLst>
                <a:ext uri="{FF2B5EF4-FFF2-40B4-BE49-F238E27FC236}">
                  <a16:creationId xmlns:a16="http://schemas.microsoft.com/office/drawing/2014/main" id="{4A838321-710E-F84D-BC2F-41DF2735E9C4}"/>
                </a:ext>
              </a:extLst>
            </p:cNvPr>
            <p:cNvPicPr>
              <a:picLocks noChangeAspect="1"/>
            </p:cNvPicPr>
            <p:nvPr/>
          </p:nvPicPr>
          <p:blipFill rotWithShape="1">
            <a:blip r:embed="rId3"/>
            <a:srcRect l="2424" t="12027" r="6182" b="14536"/>
            <a:stretch/>
          </p:blipFill>
          <p:spPr>
            <a:xfrm>
              <a:off x="884644" y="8623376"/>
              <a:ext cx="864524" cy="536601"/>
            </a:xfrm>
            <a:prstGeom prst="rect">
              <a:avLst/>
            </a:prstGeom>
          </p:spPr>
        </p:pic>
        <p:pic>
          <p:nvPicPr>
            <p:cNvPr id="19" name="Picture 18">
              <a:extLst>
                <a:ext uri="{FF2B5EF4-FFF2-40B4-BE49-F238E27FC236}">
                  <a16:creationId xmlns:a16="http://schemas.microsoft.com/office/drawing/2014/main" id="{546354AB-4B39-9741-93FF-92AC3BFBA5C4}"/>
                </a:ext>
              </a:extLst>
            </p:cNvPr>
            <p:cNvPicPr>
              <a:picLocks noChangeAspect="1"/>
            </p:cNvPicPr>
            <p:nvPr/>
          </p:nvPicPr>
          <p:blipFill rotWithShape="1">
            <a:blip r:embed="rId3"/>
            <a:srcRect l="2424" t="12027" r="6182" b="14536"/>
            <a:stretch/>
          </p:blipFill>
          <p:spPr>
            <a:xfrm>
              <a:off x="3425891" y="8588880"/>
              <a:ext cx="864524" cy="536601"/>
            </a:xfrm>
            <a:prstGeom prst="rect">
              <a:avLst/>
            </a:prstGeom>
          </p:spPr>
        </p:pic>
        <p:pic>
          <p:nvPicPr>
            <p:cNvPr id="20" name="Picture 19">
              <a:extLst>
                <a:ext uri="{FF2B5EF4-FFF2-40B4-BE49-F238E27FC236}">
                  <a16:creationId xmlns:a16="http://schemas.microsoft.com/office/drawing/2014/main" id="{2DBF1F3E-7896-7046-8698-021AA9516DE4}"/>
                </a:ext>
              </a:extLst>
            </p:cNvPr>
            <p:cNvPicPr>
              <a:picLocks noChangeAspect="1"/>
            </p:cNvPicPr>
            <p:nvPr/>
          </p:nvPicPr>
          <p:blipFill rotWithShape="1">
            <a:blip r:embed="rId3"/>
            <a:srcRect l="2424" t="12027" r="6182" b="14536"/>
            <a:stretch/>
          </p:blipFill>
          <p:spPr>
            <a:xfrm>
              <a:off x="2602268" y="8588435"/>
              <a:ext cx="864524" cy="536601"/>
            </a:xfrm>
            <a:prstGeom prst="rect">
              <a:avLst/>
            </a:prstGeom>
          </p:spPr>
        </p:pic>
        <p:pic>
          <p:nvPicPr>
            <p:cNvPr id="21" name="Picture 20">
              <a:extLst>
                <a:ext uri="{FF2B5EF4-FFF2-40B4-BE49-F238E27FC236}">
                  <a16:creationId xmlns:a16="http://schemas.microsoft.com/office/drawing/2014/main" id="{634A7580-98E1-804D-94B9-6235A5E706B3}"/>
                </a:ext>
              </a:extLst>
            </p:cNvPr>
            <p:cNvPicPr>
              <a:picLocks noChangeAspect="1"/>
            </p:cNvPicPr>
            <p:nvPr/>
          </p:nvPicPr>
          <p:blipFill rotWithShape="1">
            <a:blip r:embed="rId3"/>
            <a:srcRect l="2424" t="12027" r="6182" b="14536"/>
            <a:stretch/>
          </p:blipFill>
          <p:spPr>
            <a:xfrm>
              <a:off x="5082494" y="8589325"/>
              <a:ext cx="864524" cy="536601"/>
            </a:xfrm>
            <a:prstGeom prst="rect">
              <a:avLst/>
            </a:prstGeom>
          </p:spPr>
        </p:pic>
        <p:pic>
          <p:nvPicPr>
            <p:cNvPr id="22" name="Picture 21">
              <a:extLst>
                <a:ext uri="{FF2B5EF4-FFF2-40B4-BE49-F238E27FC236}">
                  <a16:creationId xmlns:a16="http://schemas.microsoft.com/office/drawing/2014/main" id="{2469BD3D-FEAC-194D-ABF3-E031E09E24FE}"/>
                </a:ext>
              </a:extLst>
            </p:cNvPr>
            <p:cNvPicPr>
              <a:picLocks noChangeAspect="1"/>
            </p:cNvPicPr>
            <p:nvPr/>
          </p:nvPicPr>
          <p:blipFill rotWithShape="1">
            <a:blip r:embed="rId3"/>
            <a:srcRect l="2424" t="12027" r="6182" b="14536"/>
            <a:stretch/>
          </p:blipFill>
          <p:spPr>
            <a:xfrm>
              <a:off x="4258871" y="8588880"/>
              <a:ext cx="864524" cy="536601"/>
            </a:xfrm>
            <a:prstGeom prst="rect">
              <a:avLst/>
            </a:prstGeom>
          </p:spPr>
        </p:pic>
        <p:pic>
          <p:nvPicPr>
            <p:cNvPr id="23" name="Picture 22">
              <a:extLst>
                <a:ext uri="{FF2B5EF4-FFF2-40B4-BE49-F238E27FC236}">
                  <a16:creationId xmlns:a16="http://schemas.microsoft.com/office/drawing/2014/main" id="{59BE0A2C-E638-A947-850E-B4CDD3C31EC9}"/>
                </a:ext>
              </a:extLst>
            </p:cNvPr>
            <p:cNvPicPr>
              <a:picLocks noChangeAspect="1"/>
            </p:cNvPicPr>
            <p:nvPr/>
          </p:nvPicPr>
          <p:blipFill rotWithShape="1">
            <a:blip r:embed="rId3"/>
            <a:srcRect l="2424" t="12027" r="6182" b="14536"/>
            <a:stretch/>
          </p:blipFill>
          <p:spPr>
            <a:xfrm>
              <a:off x="3852" y="8605060"/>
              <a:ext cx="864524" cy="536601"/>
            </a:xfrm>
            <a:prstGeom prst="rect">
              <a:avLst/>
            </a:prstGeom>
          </p:spPr>
        </p:pic>
        <p:pic>
          <p:nvPicPr>
            <p:cNvPr id="24" name="Picture 23">
              <a:extLst>
                <a:ext uri="{FF2B5EF4-FFF2-40B4-BE49-F238E27FC236}">
                  <a16:creationId xmlns:a16="http://schemas.microsoft.com/office/drawing/2014/main" id="{B61B7804-1C9A-8E43-93F4-CB6514B30E97}"/>
                </a:ext>
              </a:extLst>
            </p:cNvPr>
            <p:cNvPicPr>
              <a:picLocks noChangeAspect="1"/>
            </p:cNvPicPr>
            <p:nvPr/>
          </p:nvPicPr>
          <p:blipFill rotWithShape="1">
            <a:blip r:embed="rId3"/>
            <a:srcRect l="2424" t="12027" r="6182" b="14536"/>
            <a:stretch/>
          </p:blipFill>
          <p:spPr>
            <a:xfrm>
              <a:off x="5976495" y="8553939"/>
              <a:ext cx="864524" cy="536601"/>
            </a:xfrm>
            <a:prstGeom prst="rect">
              <a:avLst/>
            </a:prstGeom>
          </p:spPr>
        </p:pic>
        <p:pic>
          <p:nvPicPr>
            <p:cNvPr id="25" name="Picture 24">
              <a:extLst>
                <a:ext uri="{FF2B5EF4-FFF2-40B4-BE49-F238E27FC236}">
                  <a16:creationId xmlns:a16="http://schemas.microsoft.com/office/drawing/2014/main" id="{D8984BDE-5150-D645-A4B3-716C22076549}"/>
                </a:ext>
              </a:extLst>
            </p:cNvPr>
            <p:cNvPicPr>
              <a:picLocks noChangeAspect="1"/>
            </p:cNvPicPr>
            <p:nvPr/>
          </p:nvPicPr>
          <p:blipFill rotWithShape="1">
            <a:blip r:embed="rId3"/>
            <a:srcRect l="2424" t="12027" r="6182" b="14536"/>
            <a:stretch/>
          </p:blipFill>
          <p:spPr>
            <a:xfrm>
              <a:off x="1708267" y="8623821"/>
              <a:ext cx="864524" cy="536601"/>
            </a:xfrm>
            <a:prstGeom prst="rect">
              <a:avLst/>
            </a:prstGeom>
          </p:spPr>
        </p:pic>
        <p:pic>
          <p:nvPicPr>
            <p:cNvPr id="26" name="Picture 25">
              <a:extLst>
                <a:ext uri="{FF2B5EF4-FFF2-40B4-BE49-F238E27FC236}">
                  <a16:creationId xmlns:a16="http://schemas.microsoft.com/office/drawing/2014/main" id="{1B7C7FF8-9EF3-5948-B3C1-BE3215A26E95}"/>
                </a:ext>
              </a:extLst>
            </p:cNvPr>
            <p:cNvPicPr>
              <a:picLocks noChangeAspect="1"/>
            </p:cNvPicPr>
            <p:nvPr/>
          </p:nvPicPr>
          <p:blipFill rotWithShape="1">
            <a:blip r:embed="rId4"/>
            <a:srcRect l="3125" t="5835" b="71313"/>
            <a:stretch/>
          </p:blipFill>
          <p:spPr>
            <a:xfrm rot="20988226">
              <a:off x="-17349" y="221197"/>
              <a:ext cx="2552231" cy="595184"/>
            </a:xfrm>
            <a:prstGeom prst="rect">
              <a:avLst/>
            </a:prstGeom>
          </p:spPr>
        </p:pic>
        <p:pic>
          <p:nvPicPr>
            <p:cNvPr id="27" name="Picture 26">
              <a:extLst>
                <a:ext uri="{FF2B5EF4-FFF2-40B4-BE49-F238E27FC236}">
                  <a16:creationId xmlns:a16="http://schemas.microsoft.com/office/drawing/2014/main" id="{59403107-FDF1-2840-8D70-7A3A1940E1E4}"/>
                </a:ext>
              </a:extLst>
            </p:cNvPr>
            <p:cNvPicPr>
              <a:picLocks noChangeAspect="1"/>
            </p:cNvPicPr>
            <p:nvPr/>
          </p:nvPicPr>
          <p:blipFill rotWithShape="1">
            <a:blip r:embed="rId4"/>
            <a:srcRect l="11570" t="53324" b="25118"/>
            <a:stretch/>
          </p:blipFill>
          <p:spPr>
            <a:xfrm rot="20944262">
              <a:off x="2184009" y="292955"/>
              <a:ext cx="2261700" cy="712899"/>
            </a:xfrm>
            <a:prstGeom prst="rect">
              <a:avLst/>
            </a:prstGeom>
          </p:spPr>
        </p:pic>
        <p:pic>
          <p:nvPicPr>
            <p:cNvPr id="28" name="Picture 27">
              <a:extLst>
                <a:ext uri="{FF2B5EF4-FFF2-40B4-BE49-F238E27FC236}">
                  <a16:creationId xmlns:a16="http://schemas.microsoft.com/office/drawing/2014/main" id="{807F24C2-262D-0646-9D91-D5BFA2E9901C}"/>
                </a:ext>
              </a:extLst>
            </p:cNvPr>
            <p:cNvPicPr>
              <a:picLocks noChangeAspect="1"/>
            </p:cNvPicPr>
            <p:nvPr/>
          </p:nvPicPr>
          <p:blipFill rotWithShape="1">
            <a:blip r:embed="rId4"/>
            <a:srcRect t="27588" r="19602" b="46485"/>
            <a:stretch/>
          </p:blipFill>
          <p:spPr>
            <a:xfrm rot="21013985">
              <a:off x="4286619" y="272264"/>
              <a:ext cx="2540983" cy="708141"/>
            </a:xfrm>
            <a:prstGeom prst="rect">
              <a:avLst/>
            </a:prstGeom>
          </p:spPr>
        </p:pic>
        <p:pic>
          <p:nvPicPr>
            <p:cNvPr id="29" name="Picture 28">
              <a:extLst>
                <a:ext uri="{FF2B5EF4-FFF2-40B4-BE49-F238E27FC236}">
                  <a16:creationId xmlns:a16="http://schemas.microsoft.com/office/drawing/2014/main" id="{63DA313E-260A-E04E-AC6F-601D7504116F}"/>
                </a:ext>
              </a:extLst>
            </p:cNvPr>
            <p:cNvPicPr>
              <a:picLocks noChangeAspect="1"/>
            </p:cNvPicPr>
            <p:nvPr/>
          </p:nvPicPr>
          <p:blipFill rotWithShape="1">
            <a:blip r:embed="rId5"/>
            <a:srcRect l="2119" t="35818" r="4818" b="37637"/>
            <a:stretch/>
          </p:blipFill>
          <p:spPr>
            <a:xfrm rot="20953365">
              <a:off x="1832799" y="8260046"/>
              <a:ext cx="2800303" cy="710826"/>
            </a:xfrm>
            <a:prstGeom prst="rect">
              <a:avLst/>
            </a:prstGeom>
          </p:spPr>
        </p:pic>
        <p:pic>
          <p:nvPicPr>
            <p:cNvPr id="30" name="Picture 29">
              <a:extLst>
                <a:ext uri="{FF2B5EF4-FFF2-40B4-BE49-F238E27FC236}">
                  <a16:creationId xmlns:a16="http://schemas.microsoft.com/office/drawing/2014/main" id="{D73AB1E3-85BE-3D4B-8FF9-2D24A6628F39}"/>
                </a:ext>
              </a:extLst>
            </p:cNvPr>
            <p:cNvPicPr>
              <a:picLocks noChangeAspect="1"/>
            </p:cNvPicPr>
            <p:nvPr/>
          </p:nvPicPr>
          <p:blipFill rotWithShape="1">
            <a:blip r:embed="rId6"/>
            <a:srcRect l="37517" t="85652" r="7824" b="4727"/>
            <a:stretch/>
          </p:blipFill>
          <p:spPr>
            <a:xfrm rot="21228650">
              <a:off x="4518805" y="8376541"/>
              <a:ext cx="2310306" cy="660823"/>
            </a:xfrm>
            <a:prstGeom prst="rect">
              <a:avLst/>
            </a:prstGeom>
          </p:spPr>
        </p:pic>
        <p:pic>
          <p:nvPicPr>
            <p:cNvPr id="31" name="Picture 30">
              <a:extLst>
                <a:ext uri="{FF2B5EF4-FFF2-40B4-BE49-F238E27FC236}">
                  <a16:creationId xmlns:a16="http://schemas.microsoft.com/office/drawing/2014/main" id="{1A7B1D78-3E22-A746-B004-A4FF69280A8E}"/>
                </a:ext>
              </a:extLst>
            </p:cNvPr>
            <p:cNvPicPr>
              <a:picLocks noChangeAspect="1"/>
            </p:cNvPicPr>
            <p:nvPr/>
          </p:nvPicPr>
          <p:blipFill rotWithShape="1">
            <a:blip r:embed="rId7"/>
            <a:srcRect l="2064" t="3454" r="1577" b="64633"/>
            <a:stretch/>
          </p:blipFill>
          <p:spPr>
            <a:xfrm rot="21192661">
              <a:off x="30339" y="8302819"/>
              <a:ext cx="1887989" cy="625279"/>
            </a:xfrm>
            <a:prstGeom prst="rect">
              <a:avLst/>
            </a:prstGeom>
          </p:spPr>
        </p:pic>
        <p:pic>
          <p:nvPicPr>
            <p:cNvPr id="32" name="Picture 31">
              <a:extLst>
                <a:ext uri="{FF2B5EF4-FFF2-40B4-BE49-F238E27FC236}">
                  <a16:creationId xmlns:a16="http://schemas.microsoft.com/office/drawing/2014/main" id="{A38351CD-936B-E148-AEC0-AEB7594936FC}"/>
                </a:ext>
              </a:extLst>
            </p:cNvPr>
            <p:cNvPicPr>
              <a:picLocks noChangeAspect="1"/>
            </p:cNvPicPr>
            <p:nvPr/>
          </p:nvPicPr>
          <p:blipFill>
            <a:blip r:embed="rId2"/>
            <a:stretch>
              <a:fillRect/>
            </a:stretch>
          </p:blipFill>
          <p:spPr>
            <a:xfrm>
              <a:off x="-16626" y="7875124"/>
              <a:ext cx="796466" cy="447669"/>
            </a:xfrm>
            <a:prstGeom prst="rect">
              <a:avLst/>
            </a:prstGeom>
          </p:spPr>
        </p:pic>
        <p:pic>
          <p:nvPicPr>
            <p:cNvPr id="33" name="Picture 32">
              <a:extLst>
                <a:ext uri="{FF2B5EF4-FFF2-40B4-BE49-F238E27FC236}">
                  <a16:creationId xmlns:a16="http://schemas.microsoft.com/office/drawing/2014/main" id="{B8065B71-719E-014B-B908-1FF4140F13B2}"/>
                </a:ext>
              </a:extLst>
            </p:cNvPr>
            <p:cNvPicPr>
              <a:picLocks noChangeAspect="1"/>
            </p:cNvPicPr>
            <p:nvPr/>
          </p:nvPicPr>
          <p:blipFill>
            <a:blip r:embed="rId2"/>
            <a:stretch>
              <a:fillRect/>
            </a:stretch>
          </p:blipFill>
          <p:spPr>
            <a:xfrm>
              <a:off x="-16626" y="7160418"/>
              <a:ext cx="796466" cy="447669"/>
            </a:xfrm>
            <a:prstGeom prst="rect">
              <a:avLst/>
            </a:prstGeom>
          </p:spPr>
        </p:pic>
        <p:pic>
          <p:nvPicPr>
            <p:cNvPr id="34" name="Picture 33">
              <a:extLst>
                <a:ext uri="{FF2B5EF4-FFF2-40B4-BE49-F238E27FC236}">
                  <a16:creationId xmlns:a16="http://schemas.microsoft.com/office/drawing/2014/main" id="{492769F4-8148-3D46-AE59-AA2B076D0554}"/>
                </a:ext>
              </a:extLst>
            </p:cNvPr>
            <p:cNvPicPr>
              <a:picLocks noChangeAspect="1"/>
            </p:cNvPicPr>
            <p:nvPr/>
          </p:nvPicPr>
          <p:blipFill>
            <a:blip r:embed="rId2"/>
            <a:stretch>
              <a:fillRect/>
            </a:stretch>
          </p:blipFill>
          <p:spPr>
            <a:xfrm>
              <a:off x="-16626" y="6432152"/>
              <a:ext cx="796466" cy="447669"/>
            </a:xfrm>
            <a:prstGeom prst="rect">
              <a:avLst/>
            </a:prstGeom>
          </p:spPr>
        </p:pic>
        <p:pic>
          <p:nvPicPr>
            <p:cNvPr id="35" name="Picture 34">
              <a:extLst>
                <a:ext uri="{FF2B5EF4-FFF2-40B4-BE49-F238E27FC236}">
                  <a16:creationId xmlns:a16="http://schemas.microsoft.com/office/drawing/2014/main" id="{03B227A8-315A-C04D-AB0B-3F442C251F92}"/>
                </a:ext>
              </a:extLst>
            </p:cNvPr>
            <p:cNvPicPr>
              <a:picLocks noChangeAspect="1"/>
            </p:cNvPicPr>
            <p:nvPr/>
          </p:nvPicPr>
          <p:blipFill>
            <a:blip r:embed="rId2"/>
            <a:stretch>
              <a:fillRect/>
            </a:stretch>
          </p:blipFill>
          <p:spPr>
            <a:xfrm>
              <a:off x="-16626" y="5717446"/>
              <a:ext cx="796466" cy="447669"/>
            </a:xfrm>
            <a:prstGeom prst="rect">
              <a:avLst/>
            </a:prstGeom>
          </p:spPr>
        </p:pic>
        <p:pic>
          <p:nvPicPr>
            <p:cNvPr id="36" name="Picture 35">
              <a:extLst>
                <a:ext uri="{FF2B5EF4-FFF2-40B4-BE49-F238E27FC236}">
                  <a16:creationId xmlns:a16="http://schemas.microsoft.com/office/drawing/2014/main" id="{2F0AAB6C-5218-0F46-A5C1-48DEE70CBDF6}"/>
                </a:ext>
              </a:extLst>
            </p:cNvPr>
            <p:cNvPicPr>
              <a:picLocks noChangeAspect="1"/>
            </p:cNvPicPr>
            <p:nvPr/>
          </p:nvPicPr>
          <p:blipFill>
            <a:blip r:embed="rId2"/>
            <a:stretch>
              <a:fillRect/>
            </a:stretch>
          </p:blipFill>
          <p:spPr>
            <a:xfrm>
              <a:off x="-16626" y="4987510"/>
              <a:ext cx="796466" cy="447669"/>
            </a:xfrm>
            <a:prstGeom prst="rect">
              <a:avLst/>
            </a:prstGeom>
          </p:spPr>
        </p:pic>
        <p:pic>
          <p:nvPicPr>
            <p:cNvPr id="37" name="Picture 36">
              <a:extLst>
                <a:ext uri="{FF2B5EF4-FFF2-40B4-BE49-F238E27FC236}">
                  <a16:creationId xmlns:a16="http://schemas.microsoft.com/office/drawing/2014/main" id="{838C57C8-E336-2747-B1ED-FCDCE63CFD3D}"/>
                </a:ext>
              </a:extLst>
            </p:cNvPr>
            <p:cNvPicPr>
              <a:picLocks noChangeAspect="1"/>
            </p:cNvPicPr>
            <p:nvPr/>
          </p:nvPicPr>
          <p:blipFill>
            <a:blip r:embed="rId2"/>
            <a:stretch>
              <a:fillRect/>
            </a:stretch>
          </p:blipFill>
          <p:spPr>
            <a:xfrm>
              <a:off x="-16626" y="4272804"/>
              <a:ext cx="796466" cy="447669"/>
            </a:xfrm>
            <a:prstGeom prst="rect">
              <a:avLst/>
            </a:prstGeom>
          </p:spPr>
        </p:pic>
        <p:pic>
          <p:nvPicPr>
            <p:cNvPr id="38" name="Picture 37">
              <a:extLst>
                <a:ext uri="{FF2B5EF4-FFF2-40B4-BE49-F238E27FC236}">
                  <a16:creationId xmlns:a16="http://schemas.microsoft.com/office/drawing/2014/main" id="{68FDA251-43B9-754E-BE4A-3D222F3B2716}"/>
                </a:ext>
              </a:extLst>
            </p:cNvPr>
            <p:cNvPicPr>
              <a:picLocks noChangeAspect="1"/>
            </p:cNvPicPr>
            <p:nvPr/>
          </p:nvPicPr>
          <p:blipFill>
            <a:blip r:embed="rId2"/>
            <a:stretch>
              <a:fillRect/>
            </a:stretch>
          </p:blipFill>
          <p:spPr>
            <a:xfrm>
              <a:off x="-16626" y="3544538"/>
              <a:ext cx="796466" cy="447669"/>
            </a:xfrm>
            <a:prstGeom prst="rect">
              <a:avLst/>
            </a:prstGeom>
          </p:spPr>
        </p:pic>
        <p:pic>
          <p:nvPicPr>
            <p:cNvPr id="39" name="Picture 38">
              <a:extLst>
                <a:ext uri="{FF2B5EF4-FFF2-40B4-BE49-F238E27FC236}">
                  <a16:creationId xmlns:a16="http://schemas.microsoft.com/office/drawing/2014/main" id="{AEA14035-D8FE-644D-B22E-DF3284041A3A}"/>
                </a:ext>
              </a:extLst>
            </p:cNvPr>
            <p:cNvPicPr>
              <a:picLocks noChangeAspect="1"/>
            </p:cNvPicPr>
            <p:nvPr/>
          </p:nvPicPr>
          <p:blipFill>
            <a:blip r:embed="rId2"/>
            <a:stretch>
              <a:fillRect/>
            </a:stretch>
          </p:blipFill>
          <p:spPr>
            <a:xfrm>
              <a:off x="-16626" y="2829832"/>
              <a:ext cx="796466" cy="447669"/>
            </a:xfrm>
            <a:prstGeom prst="rect">
              <a:avLst/>
            </a:prstGeom>
          </p:spPr>
        </p:pic>
        <p:pic>
          <p:nvPicPr>
            <p:cNvPr id="40" name="Picture 39">
              <a:extLst>
                <a:ext uri="{FF2B5EF4-FFF2-40B4-BE49-F238E27FC236}">
                  <a16:creationId xmlns:a16="http://schemas.microsoft.com/office/drawing/2014/main" id="{46277974-C87E-8443-B95C-E16196F3DC77}"/>
                </a:ext>
              </a:extLst>
            </p:cNvPr>
            <p:cNvPicPr>
              <a:picLocks noChangeAspect="1"/>
            </p:cNvPicPr>
            <p:nvPr/>
          </p:nvPicPr>
          <p:blipFill>
            <a:blip r:embed="rId2"/>
            <a:stretch>
              <a:fillRect/>
            </a:stretch>
          </p:blipFill>
          <p:spPr>
            <a:xfrm>
              <a:off x="-16626" y="2193827"/>
              <a:ext cx="796466" cy="447669"/>
            </a:xfrm>
            <a:prstGeom prst="rect">
              <a:avLst/>
            </a:prstGeom>
          </p:spPr>
        </p:pic>
        <p:pic>
          <p:nvPicPr>
            <p:cNvPr id="41" name="Picture 40">
              <a:extLst>
                <a:ext uri="{FF2B5EF4-FFF2-40B4-BE49-F238E27FC236}">
                  <a16:creationId xmlns:a16="http://schemas.microsoft.com/office/drawing/2014/main" id="{9FEA2581-B6B7-8A46-9DAF-EC2B2C72A709}"/>
                </a:ext>
              </a:extLst>
            </p:cNvPr>
            <p:cNvPicPr>
              <a:picLocks noChangeAspect="1"/>
            </p:cNvPicPr>
            <p:nvPr/>
          </p:nvPicPr>
          <p:blipFill>
            <a:blip r:embed="rId2"/>
            <a:stretch>
              <a:fillRect/>
            </a:stretch>
          </p:blipFill>
          <p:spPr>
            <a:xfrm>
              <a:off x="-16626" y="1479121"/>
              <a:ext cx="796466" cy="447669"/>
            </a:xfrm>
            <a:prstGeom prst="rect">
              <a:avLst/>
            </a:prstGeom>
          </p:spPr>
        </p:pic>
        <p:pic>
          <p:nvPicPr>
            <p:cNvPr id="42" name="Picture 41">
              <a:extLst>
                <a:ext uri="{FF2B5EF4-FFF2-40B4-BE49-F238E27FC236}">
                  <a16:creationId xmlns:a16="http://schemas.microsoft.com/office/drawing/2014/main" id="{B738BBF5-403A-2246-8B22-AADBB258F366}"/>
                </a:ext>
              </a:extLst>
            </p:cNvPr>
            <p:cNvPicPr>
              <a:picLocks noChangeAspect="1"/>
            </p:cNvPicPr>
            <p:nvPr/>
          </p:nvPicPr>
          <p:blipFill>
            <a:blip r:embed="rId2"/>
            <a:stretch>
              <a:fillRect/>
            </a:stretch>
          </p:blipFill>
          <p:spPr>
            <a:xfrm>
              <a:off x="6072787" y="7860364"/>
              <a:ext cx="796466" cy="447669"/>
            </a:xfrm>
            <a:prstGeom prst="rect">
              <a:avLst/>
            </a:prstGeom>
          </p:spPr>
        </p:pic>
        <p:pic>
          <p:nvPicPr>
            <p:cNvPr id="43" name="Picture 42">
              <a:extLst>
                <a:ext uri="{FF2B5EF4-FFF2-40B4-BE49-F238E27FC236}">
                  <a16:creationId xmlns:a16="http://schemas.microsoft.com/office/drawing/2014/main" id="{E3BFA608-CA66-304D-B050-440F677E4D61}"/>
                </a:ext>
              </a:extLst>
            </p:cNvPr>
            <p:cNvPicPr>
              <a:picLocks noChangeAspect="1"/>
            </p:cNvPicPr>
            <p:nvPr/>
          </p:nvPicPr>
          <p:blipFill>
            <a:blip r:embed="rId2"/>
            <a:stretch>
              <a:fillRect/>
            </a:stretch>
          </p:blipFill>
          <p:spPr>
            <a:xfrm>
              <a:off x="6072787" y="7145658"/>
              <a:ext cx="796466" cy="447669"/>
            </a:xfrm>
            <a:prstGeom prst="rect">
              <a:avLst/>
            </a:prstGeom>
          </p:spPr>
        </p:pic>
        <p:pic>
          <p:nvPicPr>
            <p:cNvPr id="44" name="Picture 43">
              <a:extLst>
                <a:ext uri="{FF2B5EF4-FFF2-40B4-BE49-F238E27FC236}">
                  <a16:creationId xmlns:a16="http://schemas.microsoft.com/office/drawing/2014/main" id="{28048E18-4304-064C-ABBF-E72F2714EA26}"/>
                </a:ext>
              </a:extLst>
            </p:cNvPr>
            <p:cNvPicPr>
              <a:picLocks noChangeAspect="1"/>
            </p:cNvPicPr>
            <p:nvPr/>
          </p:nvPicPr>
          <p:blipFill>
            <a:blip r:embed="rId2"/>
            <a:stretch>
              <a:fillRect/>
            </a:stretch>
          </p:blipFill>
          <p:spPr>
            <a:xfrm>
              <a:off x="6072787" y="6417392"/>
              <a:ext cx="796466" cy="447669"/>
            </a:xfrm>
            <a:prstGeom prst="rect">
              <a:avLst/>
            </a:prstGeom>
          </p:spPr>
        </p:pic>
        <p:pic>
          <p:nvPicPr>
            <p:cNvPr id="45" name="Picture 44">
              <a:extLst>
                <a:ext uri="{FF2B5EF4-FFF2-40B4-BE49-F238E27FC236}">
                  <a16:creationId xmlns:a16="http://schemas.microsoft.com/office/drawing/2014/main" id="{710224FF-7EC9-284C-811A-2FA6E651B02F}"/>
                </a:ext>
              </a:extLst>
            </p:cNvPr>
            <p:cNvPicPr>
              <a:picLocks noChangeAspect="1"/>
            </p:cNvPicPr>
            <p:nvPr/>
          </p:nvPicPr>
          <p:blipFill>
            <a:blip r:embed="rId2"/>
            <a:stretch>
              <a:fillRect/>
            </a:stretch>
          </p:blipFill>
          <p:spPr>
            <a:xfrm>
              <a:off x="6072787" y="5702686"/>
              <a:ext cx="796466" cy="447669"/>
            </a:xfrm>
            <a:prstGeom prst="rect">
              <a:avLst/>
            </a:prstGeom>
          </p:spPr>
        </p:pic>
        <p:pic>
          <p:nvPicPr>
            <p:cNvPr id="46" name="Picture 45">
              <a:extLst>
                <a:ext uri="{FF2B5EF4-FFF2-40B4-BE49-F238E27FC236}">
                  <a16:creationId xmlns:a16="http://schemas.microsoft.com/office/drawing/2014/main" id="{0736F441-8EC2-5742-BE5C-3B849B07B2B7}"/>
                </a:ext>
              </a:extLst>
            </p:cNvPr>
            <p:cNvPicPr>
              <a:picLocks noChangeAspect="1"/>
            </p:cNvPicPr>
            <p:nvPr/>
          </p:nvPicPr>
          <p:blipFill>
            <a:blip r:embed="rId2"/>
            <a:stretch>
              <a:fillRect/>
            </a:stretch>
          </p:blipFill>
          <p:spPr>
            <a:xfrm>
              <a:off x="6072787" y="4972750"/>
              <a:ext cx="796466" cy="447669"/>
            </a:xfrm>
            <a:prstGeom prst="rect">
              <a:avLst/>
            </a:prstGeom>
          </p:spPr>
        </p:pic>
        <p:pic>
          <p:nvPicPr>
            <p:cNvPr id="47" name="Picture 46">
              <a:extLst>
                <a:ext uri="{FF2B5EF4-FFF2-40B4-BE49-F238E27FC236}">
                  <a16:creationId xmlns:a16="http://schemas.microsoft.com/office/drawing/2014/main" id="{D232EBB9-4562-8348-ABF6-8A60876F67A0}"/>
                </a:ext>
              </a:extLst>
            </p:cNvPr>
            <p:cNvPicPr>
              <a:picLocks noChangeAspect="1"/>
            </p:cNvPicPr>
            <p:nvPr/>
          </p:nvPicPr>
          <p:blipFill>
            <a:blip r:embed="rId2"/>
            <a:stretch>
              <a:fillRect/>
            </a:stretch>
          </p:blipFill>
          <p:spPr>
            <a:xfrm>
              <a:off x="6072787" y="4258044"/>
              <a:ext cx="796466" cy="447669"/>
            </a:xfrm>
            <a:prstGeom prst="rect">
              <a:avLst/>
            </a:prstGeom>
          </p:spPr>
        </p:pic>
        <p:pic>
          <p:nvPicPr>
            <p:cNvPr id="48" name="Picture 47">
              <a:extLst>
                <a:ext uri="{FF2B5EF4-FFF2-40B4-BE49-F238E27FC236}">
                  <a16:creationId xmlns:a16="http://schemas.microsoft.com/office/drawing/2014/main" id="{2C71051C-28CE-0448-A8B6-1E1763AE6DD1}"/>
                </a:ext>
              </a:extLst>
            </p:cNvPr>
            <p:cNvPicPr>
              <a:picLocks noChangeAspect="1"/>
            </p:cNvPicPr>
            <p:nvPr/>
          </p:nvPicPr>
          <p:blipFill>
            <a:blip r:embed="rId2"/>
            <a:stretch>
              <a:fillRect/>
            </a:stretch>
          </p:blipFill>
          <p:spPr>
            <a:xfrm>
              <a:off x="6072787" y="3529778"/>
              <a:ext cx="796466" cy="447669"/>
            </a:xfrm>
            <a:prstGeom prst="rect">
              <a:avLst/>
            </a:prstGeom>
          </p:spPr>
        </p:pic>
        <p:pic>
          <p:nvPicPr>
            <p:cNvPr id="49" name="Picture 48">
              <a:extLst>
                <a:ext uri="{FF2B5EF4-FFF2-40B4-BE49-F238E27FC236}">
                  <a16:creationId xmlns:a16="http://schemas.microsoft.com/office/drawing/2014/main" id="{9EC1059E-0909-E84D-B0F5-404116225245}"/>
                </a:ext>
              </a:extLst>
            </p:cNvPr>
            <p:cNvPicPr>
              <a:picLocks noChangeAspect="1"/>
            </p:cNvPicPr>
            <p:nvPr/>
          </p:nvPicPr>
          <p:blipFill>
            <a:blip r:embed="rId2"/>
            <a:stretch>
              <a:fillRect/>
            </a:stretch>
          </p:blipFill>
          <p:spPr>
            <a:xfrm>
              <a:off x="6072787" y="2815072"/>
              <a:ext cx="796466" cy="447669"/>
            </a:xfrm>
            <a:prstGeom prst="rect">
              <a:avLst/>
            </a:prstGeom>
          </p:spPr>
        </p:pic>
        <p:pic>
          <p:nvPicPr>
            <p:cNvPr id="50" name="Picture 49">
              <a:extLst>
                <a:ext uri="{FF2B5EF4-FFF2-40B4-BE49-F238E27FC236}">
                  <a16:creationId xmlns:a16="http://schemas.microsoft.com/office/drawing/2014/main" id="{7FDA396C-9A23-E44A-87DA-2591127C53DF}"/>
                </a:ext>
              </a:extLst>
            </p:cNvPr>
            <p:cNvPicPr>
              <a:picLocks noChangeAspect="1"/>
            </p:cNvPicPr>
            <p:nvPr/>
          </p:nvPicPr>
          <p:blipFill>
            <a:blip r:embed="rId2"/>
            <a:stretch>
              <a:fillRect/>
            </a:stretch>
          </p:blipFill>
          <p:spPr>
            <a:xfrm>
              <a:off x="6072787" y="2179067"/>
              <a:ext cx="796466" cy="447669"/>
            </a:xfrm>
            <a:prstGeom prst="rect">
              <a:avLst/>
            </a:prstGeom>
          </p:spPr>
        </p:pic>
        <p:pic>
          <p:nvPicPr>
            <p:cNvPr id="51" name="Picture 50">
              <a:extLst>
                <a:ext uri="{FF2B5EF4-FFF2-40B4-BE49-F238E27FC236}">
                  <a16:creationId xmlns:a16="http://schemas.microsoft.com/office/drawing/2014/main" id="{E42F49E2-8ABB-3B47-B004-A258E17923AC}"/>
                </a:ext>
              </a:extLst>
            </p:cNvPr>
            <p:cNvPicPr>
              <a:picLocks noChangeAspect="1"/>
            </p:cNvPicPr>
            <p:nvPr/>
          </p:nvPicPr>
          <p:blipFill>
            <a:blip r:embed="rId2"/>
            <a:stretch>
              <a:fillRect/>
            </a:stretch>
          </p:blipFill>
          <p:spPr>
            <a:xfrm>
              <a:off x="6072787" y="1464361"/>
              <a:ext cx="796466" cy="447669"/>
            </a:xfrm>
            <a:prstGeom prst="rect">
              <a:avLst/>
            </a:prstGeom>
          </p:spPr>
        </p:pic>
        <p:pic>
          <p:nvPicPr>
            <p:cNvPr id="52" name="Picture 51">
              <a:extLst>
                <a:ext uri="{FF2B5EF4-FFF2-40B4-BE49-F238E27FC236}">
                  <a16:creationId xmlns:a16="http://schemas.microsoft.com/office/drawing/2014/main" id="{7C101D8C-D645-3B4B-8E57-1C2A824FD0AF}"/>
                </a:ext>
              </a:extLst>
            </p:cNvPr>
            <p:cNvPicPr>
              <a:picLocks noChangeAspect="1"/>
            </p:cNvPicPr>
            <p:nvPr/>
          </p:nvPicPr>
          <p:blipFill>
            <a:blip r:embed="rId2"/>
            <a:stretch>
              <a:fillRect/>
            </a:stretch>
          </p:blipFill>
          <p:spPr>
            <a:xfrm>
              <a:off x="6072787" y="736095"/>
              <a:ext cx="796466" cy="447669"/>
            </a:xfrm>
            <a:prstGeom prst="rect">
              <a:avLst/>
            </a:prstGeom>
          </p:spPr>
        </p:pic>
      </p:grpSp>
    </p:spTree>
    <p:extLst>
      <p:ext uri="{BB962C8B-B14F-4D97-AF65-F5344CB8AC3E}">
        <p14:creationId xmlns:p14="http://schemas.microsoft.com/office/powerpoint/2010/main" val="41139997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565</TotalTime>
  <Words>2946</Words>
  <Application>Microsoft Macintosh PowerPoint</Application>
  <PresentationFormat>On-screen Show (4:3)</PresentationFormat>
  <Paragraphs>937</Paragraphs>
  <Slides>25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.Apple Color Emoji UI</vt:lpstr>
      <vt:lpstr>Arial</vt:lpstr>
      <vt:lpstr>Bradley Hand</vt:lpstr>
      <vt:lpstr>Calibri</vt:lpstr>
      <vt:lpstr>Calibri Light</vt:lpstr>
      <vt:lpstr>Century Gothic</vt:lpstr>
      <vt:lpstr>Ink Free</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Davies</dc:creator>
  <cp:lastModifiedBy>Vanessa Davies</cp:lastModifiedBy>
  <cp:revision>91</cp:revision>
  <dcterms:created xsi:type="dcterms:W3CDTF">2020-06-07T14:40:18Z</dcterms:created>
  <dcterms:modified xsi:type="dcterms:W3CDTF">2020-06-28T10:36:22Z</dcterms:modified>
</cp:coreProperties>
</file>