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0" r:id="rId3"/>
    <p:sldId id="258" r:id="rId4"/>
    <p:sldId id="267" r:id="rId5"/>
    <p:sldId id="288" r:id="rId6"/>
    <p:sldId id="275" r:id="rId7"/>
    <p:sldId id="276" r:id="rId8"/>
    <p:sldId id="272" r:id="rId9"/>
    <p:sldId id="273" r:id="rId10"/>
    <p:sldId id="304" r:id="rId11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89CE-1F88-4708-BBA5-A53D23D464C4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7BAC-807C-4A92-9D4D-674865AD5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546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7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8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98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8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8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1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0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2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5EE1-0A50-408C-B79D-EB900D134D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59"/>
            <a:ext cx="7772400" cy="104108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Revision KQ4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02238"/>
            <a:ext cx="6858000" cy="1159373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MLO: To use and consolidate knowledge about how the Nazis consolidated their power between 1933 and 1934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" y="1919544"/>
            <a:ext cx="8046720" cy="181588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Discuss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How did the Nazis consolidate their power between 1933 and 1934?</a:t>
            </a:r>
          </a:p>
        </p:txBody>
      </p:sp>
    </p:spTree>
    <p:extLst>
      <p:ext uri="{BB962C8B-B14F-4D97-AF65-F5344CB8AC3E}">
        <p14:creationId xmlns:p14="http://schemas.microsoft.com/office/powerpoint/2010/main" val="118072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615"/>
            <a:ext cx="9144000" cy="990601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Was the Enabling Act the most significant event in Hitler’s consolidation of power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? [16 + 3]</a:t>
            </a:r>
            <a:endParaRPr lang="en-GB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091245"/>
          <a:ext cx="9144000" cy="573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Event in consolidation of power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Why was it significant in Hitler becoming Fuhrer?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Enabling 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Reichstag Fire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Night of the Long Knives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Banning of political parties &amp; trade unions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Death of Hindenburg</a:t>
                      </a:r>
                    </a:p>
                    <a:p>
                      <a:pPr algn="ctr"/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57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0" y="2164080"/>
            <a:ext cx="2560320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573475" y="0"/>
            <a:ext cx="0" cy="2186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73475" y="4671060"/>
            <a:ext cx="0" cy="2186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038600"/>
            <a:ext cx="3558295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629458" y="914400"/>
            <a:ext cx="3558295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9458" y="4038600"/>
            <a:ext cx="3514542" cy="163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1181100"/>
            <a:ext cx="3514542" cy="163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58295" y="2971800"/>
            <a:ext cx="2071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KQ4 – </a:t>
            </a:r>
          </a:p>
          <a:p>
            <a:pPr algn="ctr"/>
            <a:endParaRPr lang="en-GB" b="1" dirty="0">
              <a:latin typeface="Comic Sans MS" pitchFamily="66" charset="0"/>
            </a:endParaRPr>
          </a:p>
          <a:p>
            <a:pPr algn="ctr"/>
            <a:r>
              <a:rPr lang="en-GB" b="1" dirty="0">
                <a:latin typeface="Comic Sans MS" pitchFamily="66" charset="0"/>
              </a:rPr>
              <a:t>Consolidation of Power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780311" y="319608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1933 Election &amp; Enabling Act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6269" y="66264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Trade Unions &amp; Political Parties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5731" y="66264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Night of the Long Knives</a:t>
            </a:r>
          </a:p>
        </p:txBody>
      </p:sp>
      <p:sp>
        <p:nvSpPr>
          <p:cNvPr id="19" name="TextBox 18"/>
          <p:cNvSpPr txBox="1"/>
          <p:nvPr/>
        </p:nvSpPr>
        <p:spPr>
          <a:xfrm rot="5400000">
            <a:off x="-2208311" y="3313211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Hitler become Fuhrer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66" y="-76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Hitler as Chancellor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8132" y="-76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Reichstag Fire</a:t>
            </a:r>
          </a:p>
        </p:txBody>
      </p:sp>
    </p:spTree>
    <p:extLst>
      <p:ext uri="{BB962C8B-B14F-4D97-AF65-F5344CB8AC3E}">
        <p14:creationId xmlns:p14="http://schemas.microsoft.com/office/powerpoint/2010/main" val="4860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301360" cy="813644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4000" dirty="0">
                <a:latin typeface="Comic Sans MS" pitchFamily="66" charset="0"/>
              </a:rPr>
              <a:t>Chancellor to Dictator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53330"/>
            <a:ext cx="3886200" cy="519436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200" u="sng" dirty="0">
                <a:latin typeface="Comic Sans MS" pitchFamily="66" charset="0"/>
              </a:rPr>
              <a:t>Chancellor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3200" u="sng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Has some power in his hands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There are several parties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Has to pass laws with Parliament’s agreement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2000" dirty="0">
                <a:latin typeface="Comic Sans MS" pitchFamily="66" charset="0"/>
              </a:rPr>
              <a:t>Citizens can only be arrested if they break a law</a:t>
            </a:r>
          </a:p>
          <a:p>
            <a:pPr>
              <a:lnSpc>
                <a:spcPct val="80000"/>
              </a:lnSpc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2000" dirty="0">
                <a:latin typeface="Comic Sans MS" pitchFamily="66" charset="0"/>
              </a:rPr>
              <a:t>Usually rules peacefully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253330"/>
            <a:ext cx="4038600" cy="529987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200" u="sng" dirty="0">
                <a:latin typeface="Comic Sans MS" pitchFamily="66" charset="0"/>
              </a:rPr>
              <a:t>Dictator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3200" u="sng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Can pass any law without Parliament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Can arrest citizens without reason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Often uses violence to rule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2000" dirty="0">
                <a:latin typeface="Comic Sans MS" pitchFamily="66" charset="0"/>
              </a:rPr>
              <a:t>There is only 1 Party</a:t>
            </a:r>
          </a:p>
          <a:p>
            <a:pPr>
              <a:lnSpc>
                <a:spcPct val="80000"/>
              </a:lnSpc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2000" dirty="0">
                <a:latin typeface="Comic Sans MS" pitchFamily="66" charset="0"/>
              </a:rPr>
              <a:t>Has all power in his hands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1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23528" y="1066800"/>
            <a:ext cx="2555776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February 1933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3528" y="1946031"/>
            <a:ext cx="8287072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 The Reichstag building burnt down.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 A communist was found inside the building. He admitted responsibility.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 Chancellor Hitler was able to convince people that the Communists were trying to take power by terrorism.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 He was able to have the Communists banned from the Reichstag.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FFC8C5F-C534-4749-BE1C-DE97436418D4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17230"/>
            <a:ext cx="8301360" cy="6447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dirty="0">
                <a:latin typeface="Comic Sans MS" pitchFamily="66" charset="0"/>
              </a:rPr>
              <a:t>Reichstag Fire</a:t>
            </a:r>
            <a:endParaRPr lang="en-GB" alt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0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995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March Election &amp; Enabling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66" y="1312984"/>
            <a:ext cx="8163658" cy="5545016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latin typeface="Comic Sans MS" pitchFamily="66" charset="0"/>
              </a:rPr>
              <a:t>March election: SA intimidated members as they voted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Hitler banned communists from voting for it in March 1933</a:t>
            </a:r>
          </a:p>
          <a:p>
            <a:endParaRPr lang="en-GB" sz="17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When it was passed it allowed him to establish his dictatorship.</a:t>
            </a:r>
          </a:p>
          <a:p>
            <a:endParaRPr lang="en-GB" sz="1700" dirty="0">
              <a:latin typeface="Comic Sans MS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Hitler can rule alone for four years. There is no need to consult the Reichstag</a:t>
            </a:r>
          </a:p>
          <a:p>
            <a:endParaRPr lang="en-GB" sz="19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Marked the end of Weimar Constitution</a:t>
            </a:r>
          </a:p>
          <a:p>
            <a:endParaRPr lang="en-GB" sz="17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Banned political parties</a:t>
            </a:r>
          </a:p>
          <a:p>
            <a:endParaRPr lang="en-GB" sz="17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Trade Unions</a:t>
            </a:r>
          </a:p>
          <a:p>
            <a:endParaRPr lang="en-GB" sz="17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Control of the press</a:t>
            </a:r>
          </a:p>
        </p:txBody>
      </p:sp>
    </p:spTree>
    <p:extLst>
      <p:ext uri="{BB962C8B-B14F-4D97-AF65-F5344CB8AC3E}">
        <p14:creationId xmlns:p14="http://schemas.microsoft.com/office/powerpoint/2010/main" val="12359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5459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Trade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baseline="30000" dirty="0">
                <a:latin typeface="Comic Sans MS" panose="030F0702030302020204" pitchFamily="66" charset="0"/>
              </a:rPr>
              <a:t>nd</a:t>
            </a:r>
            <a:r>
              <a:rPr lang="en-GB" sz="2800" dirty="0">
                <a:latin typeface="Comic Sans MS" panose="030F0702030302020204" pitchFamily="66" charset="0"/>
              </a:rPr>
              <a:t> May 1933 all trade unions were banned.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Nazis said they were not needed as everybody was part of the </a:t>
            </a:r>
            <a:r>
              <a:rPr lang="en-GB" sz="2800" b="1" dirty="0">
                <a:latin typeface="Comic Sans MS" panose="030F0702030302020204" pitchFamily="66" charset="0"/>
              </a:rPr>
              <a:t>Volksgemeinschaft</a:t>
            </a:r>
            <a:r>
              <a:rPr lang="en-GB" sz="2800" dirty="0">
                <a:latin typeface="Comic Sans MS" panose="030F0702030302020204" pitchFamily="66" charset="0"/>
              </a:rPr>
              <a:t> (peoples community)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Set up DAF (German Labour Front)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Strikes were outlawed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Any opposition were sent to new prisons (concentration camps)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Some union leaders were immediately sent to concentration camps</a:t>
            </a:r>
          </a:p>
        </p:txBody>
      </p:sp>
    </p:spTree>
    <p:extLst>
      <p:ext uri="{BB962C8B-B14F-4D97-AF65-F5344CB8AC3E}">
        <p14:creationId xmlns:p14="http://schemas.microsoft.com/office/powerpoint/2010/main" val="35159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6843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Political Parties 1933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4355"/>
            <a:ext cx="8291264" cy="4997152"/>
          </a:xfrm>
        </p:spPr>
        <p:txBody>
          <a:bodyPr/>
          <a:lstStyle/>
          <a:p>
            <a:r>
              <a:rPr lang="en-GB" sz="3000" dirty="0">
                <a:latin typeface="Comic Sans MS" panose="030F0702030302020204" pitchFamily="66" charset="0"/>
              </a:rPr>
              <a:t>Communist Party = banned in March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SDP had HQ, property and newspapers seized May.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End of June/July - remaining political parties voluntarily disbanded themselves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14</a:t>
            </a:r>
            <a:r>
              <a:rPr lang="en-GB" sz="3000" baseline="30000" dirty="0">
                <a:latin typeface="Comic Sans MS" panose="030F0702030302020204" pitchFamily="66" charset="0"/>
              </a:rPr>
              <a:t>th</a:t>
            </a:r>
            <a:r>
              <a:rPr lang="en-GB" sz="3000" dirty="0">
                <a:latin typeface="Comic Sans MS" panose="030F0702030302020204" pitchFamily="66" charset="0"/>
              </a:rPr>
              <a:t> July 1933 = Law Against the Formation of Parties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Nazi Party the only legal political party.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November 1933 election Nazi = 95.2% (other papers = spoilt)</a:t>
            </a:r>
          </a:p>
        </p:txBody>
      </p:sp>
    </p:spTree>
    <p:extLst>
      <p:ext uri="{BB962C8B-B14F-4D97-AF65-F5344CB8AC3E}">
        <p14:creationId xmlns:p14="http://schemas.microsoft.com/office/powerpoint/2010/main" val="339332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28650" y="1195754"/>
            <a:ext cx="2468438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 altLang="en-US" sz="2400">
                <a:latin typeface="Comic Sans MS" panose="030F0702030302020204" pitchFamily="66" charset="0"/>
              </a:rPr>
              <a:t>June 1934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D5896B-4785-264D-9DDF-137BF31923DA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7368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latin typeface="Comic Sans MS" panose="030F0702030302020204" pitchFamily="66" charset="0"/>
              </a:rPr>
              <a:t>Night of the Long Knives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041A08-CF0A-B246-829F-E319D345B0A9}"/>
              </a:ext>
            </a:extLst>
          </p:cNvPr>
          <p:cNvSpPr/>
          <p:nvPr/>
        </p:nvSpPr>
        <p:spPr>
          <a:xfrm>
            <a:off x="433753" y="1779344"/>
            <a:ext cx="82691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Got rid of opposition political groups (with Enabling Act &amp; Reichstag Fire)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Now to deal with opposition in my party.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itchFamily="66" charset="0"/>
              </a:rPr>
              <a:t>Ernst Rohm, head of the S.A. very unpopular with the German army leaders.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kern="0" dirty="0">
                <a:latin typeface="Comic Sans MS" panose="030F0702030302020204" pitchFamily="66" charset="0"/>
              </a:rPr>
              <a:t>Hitler had to get rid of Rohm. He was too much of a threat.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kern="0" dirty="0">
                <a:latin typeface="Comic Sans MS" panose="030F0702030302020204" pitchFamily="66" charset="0"/>
              </a:rPr>
              <a:t>On the night of 30</a:t>
            </a:r>
            <a:r>
              <a:rPr lang="en-GB" altLang="en-US" sz="2800" kern="0" baseline="30000" dirty="0">
                <a:latin typeface="Comic Sans MS" panose="030F0702030302020204" pitchFamily="66" charset="0"/>
              </a:rPr>
              <a:t>th</a:t>
            </a:r>
            <a:r>
              <a:rPr lang="en-GB" altLang="en-US" sz="2800" kern="0" dirty="0">
                <a:latin typeface="Comic Sans MS" panose="030F0702030302020204" pitchFamily="66" charset="0"/>
              </a:rPr>
              <a:t> June 1934 Hitler’s S.S. killed over 1000 SA members including Rohm.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kern="0" dirty="0">
                <a:latin typeface="Comic Sans MS" panose="030F0702030302020204" pitchFamily="66" charset="0"/>
              </a:rPr>
              <a:t>The army were pleased.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kern="0" dirty="0">
                <a:latin typeface="Comic Sans MS" panose="030F0702030302020204" pitchFamily="66" charset="0"/>
              </a:rPr>
              <a:t>Hitler had gained the support of the army.</a:t>
            </a:r>
          </a:p>
        </p:txBody>
      </p:sp>
    </p:spTree>
    <p:extLst>
      <p:ext uri="{BB962C8B-B14F-4D97-AF65-F5344CB8AC3E}">
        <p14:creationId xmlns:p14="http://schemas.microsoft.com/office/powerpoint/2010/main" val="166102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28650" y="1396009"/>
            <a:ext cx="2354263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 altLang="en-US">
                <a:latin typeface="Comic Sans MS" panose="030F0702030302020204" pitchFamily="66" charset="0"/>
              </a:rPr>
              <a:t>August 1934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A9BCD9-DEA3-504C-8EB5-FFC6DFDBB68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7368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latin typeface="Comic Sans MS" panose="030F0702030302020204" pitchFamily="66" charset="0"/>
              </a:rPr>
              <a:t>Death of Hindenburg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55B7CE-E78E-1E4B-8A56-A632349BF1F3}"/>
              </a:ext>
            </a:extLst>
          </p:cNvPr>
          <p:cNvSpPr/>
          <p:nvPr/>
        </p:nvSpPr>
        <p:spPr>
          <a:xfrm>
            <a:off x="628650" y="2252277"/>
            <a:ext cx="78823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President Hindenburg’s death gave Hitler the opportunity to combine the role of chancellor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And president.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He called himself ‘der Fuhrer’.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Final thing he needed  the army swear an oath of loyalty to Hitler</a:t>
            </a:r>
          </a:p>
        </p:txBody>
      </p:sp>
    </p:spTree>
    <p:extLst>
      <p:ext uri="{BB962C8B-B14F-4D97-AF65-F5344CB8AC3E}">
        <p14:creationId xmlns:p14="http://schemas.microsoft.com/office/powerpoint/2010/main" val="216449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</TotalTime>
  <Words>558</Words>
  <Application>Microsoft Macintosh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Revision KQ4</vt:lpstr>
      <vt:lpstr>PowerPoint Presentation</vt:lpstr>
      <vt:lpstr>Chancellor to Dictator</vt:lpstr>
      <vt:lpstr>PowerPoint Presentation</vt:lpstr>
      <vt:lpstr>March Election &amp; Enabling Act</vt:lpstr>
      <vt:lpstr>Trade Unions</vt:lpstr>
      <vt:lpstr>Political Parties 1933</vt:lpstr>
      <vt:lpstr>PowerPoint Presentation</vt:lpstr>
      <vt:lpstr>PowerPoint Presentation</vt:lpstr>
      <vt:lpstr>PowerPoint Presentation</vt:lpstr>
    </vt:vector>
  </TitlesOfParts>
  <Company>WCBC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KQ7</dc:title>
  <dc:creator>Vanessa Wright</dc:creator>
  <cp:lastModifiedBy>Vanessa Davies</cp:lastModifiedBy>
  <cp:revision>51</cp:revision>
  <cp:lastPrinted>2020-01-21T16:43:30Z</cp:lastPrinted>
  <dcterms:created xsi:type="dcterms:W3CDTF">2020-01-20T10:26:39Z</dcterms:created>
  <dcterms:modified xsi:type="dcterms:W3CDTF">2020-06-15T10:19:39Z</dcterms:modified>
</cp:coreProperties>
</file>