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9" r:id="rId3"/>
    <p:sldId id="265" r:id="rId4"/>
    <p:sldId id="282" r:id="rId5"/>
    <p:sldId id="294" r:id="rId6"/>
    <p:sldId id="295" r:id="rId7"/>
    <p:sldId id="298" r:id="rId8"/>
    <p:sldId id="301" r:id="rId9"/>
    <p:sldId id="300" r:id="rId10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89CE-1F88-4708-BBA5-A53D23D464C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7BAC-807C-4A92-9D4D-674865AD5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546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7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8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8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8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8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1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0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2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5EE1-0A50-408C-B79D-EB900D134D2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5C8B-9522-4CC8-975F-13E96ED00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59"/>
            <a:ext cx="7772400" cy="1041083"/>
          </a:xfrm>
        </p:spPr>
        <p:txBody>
          <a:bodyPr>
            <a:normAutofit/>
          </a:bodyPr>
          <a:lstStyle/>
          <a:p>
            <a:r>
              <a:rPr lang="en-GB" sz="5400">
                <a:solidFill>
                  <a:srgbClr val="FF0000"/>
                </a:solidFill>
                <a:latin typeface="Comic Sans MS" panose="030F0702030302020204" pitchFamily="66" charset="0"/>
              </a:rPr>
              <a:t>Revision KQ3</a:t>
            </a:r>
            <a:endParaRPr lang="en-GB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02238"/>
            <a:ext cx="6858000" cy="115937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MLO: To use and consolidate knowledge about the end of Weimar and answer exam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" y="1919544"/>
            <a:ext cx="8046720" cy="181588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Discuss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How and why did the Weimar Republic collapse between 1929 and 1933?</a:t>
            </a:r>
          </a:p>
        </p:txBody>
      </p:sp>
    </p:spTree>
    <p:extLst>
      <p:ext uri="{BB962C8B-B14F-4D97-AF65-F5344CB8AC3E}">
        <p14:creationId xmlns:p14="http://schemas.microsoft.com/office/powerpoint/2010/main" val="118072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0" y="2164080"/>
            <a:ext cx="2560320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573475" y="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73475" y="467106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0386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629458" y="9144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9458" y="40386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11811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58295" y="2819400"/>
            <a:ext cx="2071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KQ3 – </a:t>
            </a:r>
          </a:p>
          <a:p>
            <a:endParaRPr lang="en-GB" b="1" dirty="0">
              <a:latin typeface="Comic Sans MS" pitchFamily="66" charset="0"/>
            </a:endParaRPr>
          </a:p>
          <a:p>
            <a:pPr algn="ctr"/>
            <a:r>
              <a:rPr lang="en-GB" b="1" dirty="0">
                <a:latin typeface="Comic Sans MS" pitchFamily="66" charset="0"/>
              </a:rPr>
              <a:t>End of the Weimar Republic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780311" y="319608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Role of the SA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6269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Propaganda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5731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Political Extremism &amp; Scheming 1929-32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-2208311" y="3313211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Any key people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66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Social &amp; Political impact of Depression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8132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Reasons for growing support for Nazis</a:t>
            </a:r>
          </a:p>
        </p:txBody>
      </p:sp>
    </p:spTree>
    <p:extLst>
      <p:ext uri="{BB962C8B-B14F-4D97-AF65-F5344CB8AC3E}">
        <p14:creationId xmlns:p14="http://schemas.microsoft.com/office/powerpoint/2010/main" val="210062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8210549" cy="572719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Social impact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1559168"/>
            <a:ext cx="8464062" cy="5040923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Unemployment rose</a:t>
            </a:r>
          </a:p>
          <a:p>
            <a:endParaRPr lang="en-GB" sz="19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Factories closed</a:t>
            </a:r>
          </a:p>
          <a:p>
            <a:endParaRPr lang="en-GB" sz="19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Farmers affected by falling food prices</a:t>
            </a:r>
          </a:p>
          <a:p>
            <a:endParaRPr lang="en-GB" sz="19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Some Germans unable to pay rent – homeless</a:t>
            </a:r>
          </a:p>
          <a:p>
            <a:endParaRPr lang="en-GB" sz="19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Hungry</a:t>
            </a:r>
          </a:p>
          <a:p>
            <a:endParaRPr lang="en-GB" sz="17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Threat of benefits being cut</a:t>
            </a:r>
          </a:p>
        </p:txBody>
      </p:sp>
    </p:spTree>
    <p:extLst>
      <p:ext uri="{BB962C8B-B14F-4D97-AF65-F5344CB8AC3E}">
        <p14:creationId xmlns:p14="http://schemas.microsoft.com/office/powerpoint/2010/main" val="208485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365127"/>
            <a:ext cx="8510954" cy="51410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Political impact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1406768"/>
            <a:ext cx="8510953" cy="5086105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itchFamily="66" charset="0"/>
              </a:rPr>
              <a:t>Government not solving problems</a:t>
            </a:r>
          </a:p>
          <a:p>
            <a:pPr marL="0" indent="0">
              <a:buNone/>
            </a:pPr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People turning to extremist parties</a:t>
            </a:r>
          </a:p>
          <a:p>
            <a:pPr marL="0" indent="0">
              <a:buNone/>
            </a:pPr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People turning to those who offered solutions to their suffering</a:t>
            </a:r>
          </a:p>
          <a:p>
            <a:pPr marL="0" indent="0">
              <a:buNone/>
            </a:pPr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Nazis and Communists promised a way out of the depression</a:t>
            </a:r>
          </a:p>
        </p:txBody>
      </p:sp>
    </p:spTree>
    <p:extLst>
      <p:ext uri="{BB962C8B-B14F-4D97-AF65-F5344CB8AC3E}">
        <p14:creationId xmlns:p14="http://schemas.microsoft.com/office/powerpoint/2010/main" val="329137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Hitler and Nazi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en-US" dirty="0">
                <a:latin typeface="Comic Sans MS" pitchFamily="66" charset="0"/>
              </a:rPr>
              <a:t>Gifted public speaker</a:t>
            </a:r>
          </a:p>
          <a:p>
            <a:pPr>
              <a:lnSpc>
                <a:spcPct val="120000"/>
              </a:lnSpc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altLang="en-US" dirty="0">
                <a:latin typeface="Comic Sans MS" pitchFamily="66" charset="0"/>
              </a:rPr>
              <a:t>Projected the image of being the messiah – who would solve all of Germany’s problems</a:t>
            </a:r>
          </a:p>
          <a:p>
            <a:pPr>
              <a:lnSpc>
                <a:spcPct val="120000"/>
              </a:lnSpc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altLang="en-US" dirty="0">
                <a:latin typeface="Comic Sans MS" pitchFamily="66" charset="0"/>
              </a:rPr>
              <a:t>Used private plane to tour the country delivering speeches to mass audiences</a:t>
            </a:r>
          </a:p>
          <a:p>
            <a:pPr>
              <a:lnSpc>
                <a:spcPct val="120000"/>
              </a:lnSpc>
            </a:pPr>
            <a:endParaRPr lang="en-GB" altLang="en-US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altLang="en-US" dirty="0">
                <a:latin typeface="Comic Sans MS" pitchFamily="66" charset="0"/>
              </a:rPr>
              <a:t>Offered things to all sections of society</a:t>
            </a:r>
          </a:p>
          <a:p>
            <a:pPr>
              <a:lnSpc>
                <a:spcPct val="120000"/>
              </a:lnSpc>
            </a:pPr>
            <a:endParaRPr lang="en-GB" altLang="en-US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altLang="en-US" dirty="0">
                <a:latin typeface="Comic Sans MS" pitchFamily="66" charset="0"/>
              </a:rPr>
              <a:t>Blamed the Jews &amp; communists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55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9006"/>
            <a:ext cx="7886700" cy="52954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2800" dirty="0">
                <a:solidFill>
                  <a:srgbClr val="231F20"/>
                </a:solidFill>
                <a:latin typeface="Comic Sans MS" panose="030F0702030302020204" pitchFamily="66" charset="0"/>
              </a:rPr>
              <a:t>The role of the SA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84" y="1211670"/>
            <a:ext cx="7886700" cy="5202193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The </a:t>
            </a:r>
            <a:r>
              <a:rPr lang="en-US" altLang="en-US" sz="2400" b="1" dirty="0">
                <a:solidFill>
                  <a:srgbClr val="231F20"/>
                </a:solidFill>
                <a:latin typeface="Comic Sans MS" panose="030F0702030302020204" pitchFamily="66" charset="0"/>
              </a:rPr>
              <a:t>SA</a:t>
            </a: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 played a part in the Nazis’ increasing popularity by: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 intimidating the Nazis’ political opponents – especially the communists – by turning up at their meetings and attacking them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2400" dirty="0">
              <a:solidFill>
                <a:srgbClr val="231F20"/>
              </a:solidFill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 providing opportunities for young, unemployed men to become involved in the party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2400" dirty="0">
              <a:solidFill>
                <a:srgbClr val="231F20"/>
              </a:solidFill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 protecting Hitler and other key Nazis when they </a:t>
            </a:r>
            <a:r>
              <a:rPr lang="en-US" altLang="en-US" sz="2400" dirty="0" err="1">
                <a:solidFill>
                  <a:srgbClr val="231F20"/>
                </a:solidFill>
                <a:latin typeface="Comic Sans MS" panose="030F0702030302020204" pitchFamily="66" charset="0"/>
              </a:rPr>
              <a:t>organised</a:t>
            </a: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 meetings and made speeches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231F20"/>
                </a:solidFill>
                <a:latin typeface="Comic Sans MS" panose="030F0702030302020204" pitchFamily="66" charset="0"/>
              </a:rPr>
              <a:t>By 1932, there were 400,000 members of the SA.</a:t>
            </a:r>
          </a:p>
        </p:txBody>
      </p:sp>
    </p:spTree>
    <p:extLst>
      <p:ext uri="{BB962C8B-B14F-4D97-AF65-F5344CB8AC3E}">
        <p14:creationId xmlns:p14="http://schemas.microsoft.com/office/powerpoint/2010/main" val="115880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4315"/>
            <a:ext cx="7886700" cy="521808"/>
          </a:xfrm>
          <a:noFill/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Propaganda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692"/>
            <a:ext cx="7886700" cy="5509846"/>
          </a:xfrm>
        </p:spPr>
        <p:txBody>
          <a:bodyPr>
            <a:normAutofit fontScale="92500" lnSpcReduction="20000"/>
          </a:bodyPr>
          <a:lstStyle/>
          <a:p>
            <a:pPr marL="285750" lvl="0" indent="-285750"/>
            <a:r>
              <a:rPr lang="en-GB" dirty="0">
                <a:latin typeface="Comic Sans MS" pitchFamily="66" charset="0"/>
              </a:rPr>
              <a:t>March 1934 – Ministry for Popular Enlightenment and Propaganda was set up.</a:t>
            </a:r>
          </a:p>
          <a:p>
            <a:r>
              <a:rPr lang="en-GB" dirty="0">
                <a:latin typeface="Comic Sans MS" pitchFamily="66" charset="0"/>
              </a:rPr>
              <a:t>Josef Goebbels head of propaganda</a:t>
            </a:r>
          </a:p>
          <a:p>
            <a:r>
              <a:rPr lang="en-GB" dirty="0">
                <a:latin typeface="Comic Sans MS" pitchFamily="66" charset="0"/>
              </a:rPr>
              <a:t>Aim – to control the thoughts, beliefs and opinions of the German people.</a:t>
            </a:r>
          </a:p>
          <a:p>
            <a:r>
              <a:rPr lang="en-GB" dirty="0">
                <a:latin typeface="Comic Sans MS" pitchFamily="66" charset="0"/>
              </a:rPr>
              <a:t>Brainwashed them through a variety of methods: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Posters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Rallies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Radio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Cinema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Art &amp; architecture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Kept messages simple and appealed to all people in society offering them hope in a time of crisis</a:t>
            </a:r>
          </a:p>
        </p:txBody>
      </p:sp>
    </p:spTree>
    <p:extLst>
      <p:ext uri="{BB962C8B-B14F-4D97-AF65-F5344CB8AC3E}">
        <p14:creationId xmlns:p14="http://schemas.microsoft.com/office/powerpoint/2010/main" val="87430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038"/>
            <a:ext cx="8229600" cy="5977027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Article 48 – President could over rule parliament (rule by decree)</a:t>
            </a:r>
          </a:p>
          <a:p>
            <a:r>
              <a:rPr lang="en-GB" dirty="0">
                <a:latin typeface="Comic Sans MS" panose="030F0702030302020204" pitchFamily="66" charset="0"/>
              </a:rPr>
              <a:t>Hitler could not get an overall majority </a:t>
            </a:r>
          </a:p>
          <a:p>
            <a:r>
              <a:rPr lang="en-GB" dirty="0">
                <a:latin typeface="Comic Sans MS" panose="030F0702030302020204" pitchFamily="66" charset="0"/>
              </a:rPr>
              <a:t>Von Papen in charge -&gt; Hindenburg didn’t want Hitler in charge.</a:t>
            </a:r>
          </a:p>
          <a:p>
            <a:r>
              <a:rPr lang="en-GB" dirty="0">
                <a:latin typeface="Comic Sans MS" panose="030F0702030302020204" pitchFamily="66" charset="0"/>
              </a:rPr>
              <a:t>Von Papen was replaced with </a:t>
            </a:r>
            <a:r>
              <a:rPr lang="en-GB" dirty="0" err="1">
                <a:latin typeface="Comic Sans MS" panose="030F0702030302020204" pitchFamily="66" charset="0"/>
              </a:rPr>
              <a:t>Schleicher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Von Papen worked with Hitler</a:t>
            </a:r>
          </a:p>
          <a:p>
            <a:r>
              <a:rPr lang="en-GB" dirty="0" err="1">
                <a:latin typeface="Comic Sans MS" panose="030F0702030302020204" pitchFamily="66" charset="0"/>
              </a:rPr>
              <a:t>Schleicher</a:t>
            </a:r>
            <a:r>
              <a:rPr lang="en-GB" dirty="0">
                <a:latin typeface="Comic Sans MS" panose="030F0702030302020204" pitchFamily="66" charset="0"/>
              </a:rPr>
              <a:t> couldn’t solve economic issues.</a:t>
            </a:r>
          </a:p>
          <a:p>
            <a:r>
              <a:rPr lang="en-GB" dirty="0">
                <a:latin typeface="Comic Sans MS" panose="030F0702030302020204" pitchFamily="66" charset="0"/>
              </a:rPr>
              <a:t>Von Papen persuaded Hindenburg to allow Hitler as  Chancellor</a:t>
            </a:r>
          </a:p>
          <a:p>
            <a:r>
              <a:rPr lang="en-GB" dirty="0">
                <a:latin typeface="Comic Sans MS" panose="030F0702030302020204" pitchFamily="66" charset="0"/>
              </a:rPr>
              <a:t>Von Papen and Hindenburg believed they  would be able to control Hitler and use him as a puppet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869"/>
            <a:ext cx="7886700" cy="627651"/>
          </a:xfrm>
          <a:noFill/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Comic Sans MS" pitchFamily="66" charset="0"/>
              </a:rPr>
              <a:t>Political Scheming</a:t>
            </a:r>
          </a:p>
        </p:txBody>
      </p:sp>
    </p:spTree>
    <p:extLst>
      <p:ext uri="{BB962C8B-B14F-4D97-AF65-F5344CB8AC3E}">
        <p14:creationId xmlns:p14="http://schemas.microsoft.com/office/powerpoint/2010/main" val="232848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39190"/>
            <a:ext cx="8659688" cy="927461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latin typeface="Comic Sans MS" panose="030F0702030302020204" pitchFamily="66" charset="0"/>
              </a:rPr>
              <a:t>To what extent was Nazi propaganda the main reason why Hitler became Chancellor of Germany in January 1933? [16 + 3]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432321"/>
              </p:ext>
            </p:extLst>
          </p:nvPr>
        </p:nvGraphicFramePr>
        <p:xfrm>
          <a:off x="179512" y="1039996"/>
          <a:ext cx="8659688" cy="552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Reason</a:t>
                      </a:r>
                      <a:r>
                        <a:rPr lang="en-GB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 for rise to power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Why did it lead to them getting into power?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Propaganda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Impact of the Depression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Hitler’s appeal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8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Political</a:t>
                      </a:r>
                      <a:r>
                        <a:rPr lang="en-GB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 Scheming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2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443</Words>
  <Application>Microsoft Macintosh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Office Theme</vt:lpstr>
      <vt:lpstr>Revision KQ3</vt:lpstr>
      <vt:lpstr>PowerPoint Presentation</vt:lpstr>
      <vt:lpstr>Social impact of Depression</vt:lpstr>
      <vt:lpstr>Political impact of Depression</vt:lpstr>
      <vt:lpstr>Hitler and Nazi appeal</vt:lpstr>
      <vt:lpstr>The role of the SA</vt:lpstr>
      <vt:lpstr>Propaganda</vt:lpstr>
      <vt:lpstr>Political Scheming</vt:lpstr>
      <vt:lpstr>PowerPoint Presentation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KQ7</dc:title>
  <dc:creator>Vanessa Wright</dc:creator>
  <cp:lastModifiedBy>Vanessa Davies</cp:lastModifiedBy>
  <cp:revision>39</cp:revision>
  <cp:lastPrinted>2020-01-21T16:43:30Z</cp:lastPrinted>
  <dcterms:created xsi:type="dcterms:W3CDTF">2020-01-20T10:26:39Z</dcterms:created>
  <dcterms:modified xsi:type="dcterms:W3CDTF">2020-05-27T15:26:08Z</dcterms:modified>
</cp:coreProperties>
</file>