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04" r:id="rId3"/>
    <p:sldId id="306" r:id="rId4"/>
    <p:sldId id="307" r:id="rId5"/>
    <p:sldId id="308" r:id="rId6"/>
    <p:sldId id="268" r:id="rId7"/>
    <p:sldId id="305" r:id="rId8"/>
    <p:sldId id="284" r:id="rId9"/>
    <p:sldId id="309" r:id="rId10"/>
    <p:sldId id="310" r:id="rId11"/>
    <p:sldId id="31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0"/>
  </p:normalViewPr>
  <p:slideViewPr>
    <p:cSldViewPr snapToGrid="0" snapToObjects="1">
      <p:cViewPr varScale="1">
        <p:scale>
          <a:sx n="109" d="100"/>
          <a:sy n="109" d="100"/>
        </p:scale>
        <p:origin x="17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E4E2-A38A-194B-9D7B-708CC9D184A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6E7C-BC0A-AF47-81D8-8424D1CA0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804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E4E2-A38A-194B-9D7B-708CC9D184A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6E7C-BC0A-AF47-81D8-8424D1CA0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76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E4E2-A38A-194B-9D7B-708CC9D184A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6E7C-BC0A-AF47-81D8-8424D1CA0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98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E4E2-A38A-194B-9D7B-708CC9D184A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6E7C-BC0A-AF47-81D8-8424D1CA0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931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E4E2-A38A-194B-9D7B-708CC9D184A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6E7C-BC0A-AF47-81D8-8424D1CA0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51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E4E2-A38A-194B-9D7B-708CC9D184A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6E7C-BC0A-AF47-81D8-8424D1CA0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15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E4E2-A38A-194B-9D7B-708CC9D184A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6E7C-BC0A-AF47-81D8-8424D1CA0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56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E4E2-A38A-194B-9D7B-708CC9D184A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6E7C-BC0A-AF47-81D8-8424D1CA0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3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E4E2-A38A-194B-9D7B-708CC9D184A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6E7C-BC0A-AF47-81D8-8424D1CA0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63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E4E2-A38A-194B-9D7B-708CC9D184A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6E7C-BC0A-AF47-81D8-8424D1CA0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53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E4E2-A38A-194B-9D7B-708CC9D184A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6E7C-BC0A-AF47-81D8-8424D1CA0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57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AE4E2-A38A-194B-9D7B-708CC9D184A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16E7C-BC0A-AF47-81D8-8424D1CA0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02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A4C27-6636-6348-BB58-87149E18F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091" y="281353"/>
            <a:ext cx="7860324" cy="1817077"/>
          </a:xfrm>
        </p:spPr>
        <p:txBody>
          <a:bodyPr>
            <a:normAutofit/>
          </a:bodyPr>
          <a:lstStyle/>
          <a:p>
            <a:r>
              <a:rPr lang="en-GB" sz="4800" u="sng" dirty="0">
                <a:latin typeface="Comic Sans MS" panose="030F0902030302020204" pitchFamily="66" charset="0"/>
              </a:rPr>
              <a:t>GCSE Germany 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12F43D-CB35-DB4F-97B1-48C90EB11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091" y="3016737"/>
            <a:ext cx="8276493" cy="3137879"/>
          </a:xfrm>
        </p:spPr>
        <p:txBody>
          <a:bodyPr>
            <a:normAutofit lnSpcReduction="10000"/>
          </a:bodyPr>
          <a:lstStyle/>
          <a:p>
            <a:r>
              <a:rPr lang="en-GB" sz="3600" dirty="0">
                <a:latin typeface="Comic Sans MS" panose="030F0902030302020204" pitchFamily="66" charset="0"/>
              </a:rPr>
              <a:t>You are to complete the mind map on the next slide using the information on the slides that follow.</a:t>
            </a:r>
          </a:p>
          <a:p>
            <a:endParaRPr lang="en-GB" sz="3600" dirty="0">
              <a:latin typeface="Comic Sans MS" panose="030F0902030302020204" pitchFamily="66" charset="0"/>
            </a:endParaRPr>
          </a:p>
          <a:p>
            <a:r>
              <a:rPr lang="en-GB" sz="3600" dirty="0">
                <a:latin typeface="Comic Sans MS" panose="030F0902030302020204" pitchFamily="66" charset="0"/>
              </a:rPr>
              <a:t>You can either print out slide 2 and fill it in, or just copy it out on paper</a:t>
            </a:r>
          </a:p>
        </p:txBody>
      </p:sp>
    </p:spTree>
    <p:extLst>
      <p:ext uri="{BB962C8B-B14F-4D97-AF65-F5344CB8AC3E}">
        <p14:creationId xmlns:p14="http://schemas.microsoft.com/office/powerpoint/2010/main" val="2100471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Social Developments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6431"/>
            <a:ext cx="8229600" cy="5521569"/>
          </a:xfrm>
        </p:spPr>
        <p:txBody>
          <a:bodyPr>
            <a:normAutofit fontScale="85000" lnSpcReduction="20000"/>
          </a:bodyPr>
          <a:lstStyle/>
          <a:p>
            <a:r>
              <a:rPr lang="en-GB" sz="3200" dirty="0">
                <a:solidFill>
                  <a:srgbClr val="FF0000"/>
                </a:solidFill>
                <a:latin typeface="Comic Sans MS" pitchFamily="66" charset="0"/>
              </a:rPr>
              <a:t>Wages</a:t>
            </a:r>
            <a:r>
              <a:rPr lang="en-GB" sz="3200" dirty="0">
                <a:latin typeface="Comic Sans MS" pitchFamily="66" charset="0"/>
              </a:rPr>
              <a:t> – many improved by 10%, some of the highest paid workers in Europe, middle class did not benefit, unemployment highest in professions such as lawyers &amp; teachers.</a:t>
            </a:r>
          </a:p>
          <a:p>
            <a:pPr marL="0" indent="0">
              <a:buNone/>
            </a:pPr>
            <a:endParaRPr lang="en-GB" sz="1700" dirty="0">
              <a:latin typeface="Comic Sans MS" pitchFamily="66" charset="0"/>
            </a:endParaRPr>
          </a:p>
          <a:p>
            <a:r>
              <a:rPr lang="en-GB" sz="3200" dirty="0">
                <a:solidFill>
                  <a:srgbClr val="FF0000"/>
                </a:solidFill>
                <a:latin typeface="Comic Sans MS" pitchFamily="66" charset="0"/>
              </a:rPr>
              <a:t>Housing</a:t>
            </a:r>
            <a:r>
              <a:rPr lang="en-GB" sz="3200" dirty="0">
                <a:latin typeface="Comic Sans MS" pitchFamily="66" charset="0"/>
              </a:rPr>
              <a:t> – shortage in many parts of Germany, invested money into building new homes. Homelessness reduced by more than 60% by 1928</a:t>
            </a:r>
          </a:p>
          <a:p>
            <a:pPr marL="0" indent="0">
              <a:buNone/>
            </a:pPr>
            <a:endParaRPr lang="en-GB" sz="1900" dirty="0">
              <a:latin typeface="Comic Sans MS" pitchFamily="66" charset="0"/>
            </a:endParaRPr>
          </a:p>
          <a:p>
            <a:r>
              <a:rPr lang="en-GB" sz="3200" dirty="0">
                <a:solidFill>
                  <a:srgbClr val="FF0000"/>
                </a:solidFill>
                <a:latin typeface="Comic Sans MS" pitchFamily="66" charset="0"/>
              </a:rPr>
              <a:t>Unemployment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>
                <a:solidFill>
                  <a:srgbClr val="FF0000"/>
                </a:solidFill>
                <a:latin typeface="Comic Sans MS" pitchFamily="66" charset="0"/>
              </a:rPr>
              <a:t>insurance</a:t>
            </a:r>
            <a:r>
              <a:rPr lang="en-GB" sz="3200" dirty="0">
                <a:latin typeface="Comic Sans MS" pitchFamily="66" charset="0"/>
              </a:rPr>
              <a:t> – benefits to war veterans, single mothers &amp; disabled</a:t>
            </a:r>
          </a:p>
          <a:p>
            <a:pPr marL="0" indent="0">
              <a:buNone/>
            </a:pPr>
            <a:endParaRPr lang="en-GB" sz="1900" dirty="0">
              <a:latin typeface="Comic Sans MS" pitchFamily="66" charset="0"/>
            </a:endParaRPr>
          </a:p>
          <a:p>
            <a:r>
              <a:rPr lang="en-GB" sz="3200" dirty="0">
                <a:solidFill>
                  <a:srgbClr val="FF0000"/>
                </a:solidFill>
                <a:latin typeface="Comic Sans MS" pitchFamily="66" charset="0"/>
              </a:rPr>
              <a:t>Women</a:t>
            </a:r>
            <a:r>
              <a:rPr lang="en-GB" sz="3200" dirty="0">
                <a:latin typeface="Comic Sans MS" pitchFamily="66" charset="0"/>
              </a:rPr>
              <a:t> – improvements in role of women, gained the vote, equal pay, more jobs – bigger advances than most European countries</a:t>
            </a:r>
          </a:p>
        </p:txBody>
      </p:sp>
    </p:spTree>
    <p:extLst>
      <p:ext uri="{BB962C8B-B14F-4D97-AF65-F5344CB8AC3E}">
        <p14:creationId xmlns:p14="http://schemas.microsoft.com/office/powerpoint/2010/main" val="2098647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Political Developments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6431"/>
            <a:ext cx="8229600" cy="5188913"/>
          </a:xfrm>
        </p:spPr>
        <p:txBody>
          <a:bodyPr>
            <a:normAutofit fontScale="92500" lnSpcReduction="10000"/>
          </a:bodyPr>
          <a:lstStyle/>
          <a:p>
            <a:r>
              <a:rPr lang="en-GB" sz="3200" dirty="0">
                <a:latin typeface="Comic Sans MS" pitchFamily="66" charset="0"/>
              </a:rPr>
              <a:t>1924-29 saw greater political stability.</a:t>
            </a:r>
          </a:p>
          <a:p>
            <a:endParaRPr lang="en-GB" sz="3200" dirty="0">
              <a:latin typeface="Comic Sans MS" pitchFamily="66" charset="0"/>
            </a:endParaRPr>
          </a:p>
          <a:p>
            <a:r>
              <a:rPr lang="en-GB" sz="3200" dirty="0">
                <a:latin typeface="Comic Sans MS" pitchFamily="66" charset="0"/>
              </a:rPr>
              <a:t>Due to Stresemann (Foreign Minister) &amp; </a:t>
            </a:r>
            <a:r>
              <a:rPr lang="en-GB" sz="3200" dirty="0" err="1">
                <a:latin typeface="Comic Sans MS" pitchFamily="66" charset="0"/>
              </a:rPr>
              <a:t>Hindenberg</a:t>
            </a:r>
            <a:r>
              <a:rPr lang="en-GB" sz="3200" dirty="0">
                <a:latin typeface="Comic Sans MS" pitchFamily="66" charset="0"/>
              </a:rPr>
              <a:t> (</a:t>
            </a:r>
            <a:r>
              <a:rPr lang="en-GB" sz="3200">
                <a:latin typeface="Comic Sans MS" pitchFamily="66" charset="0"/>
              </a:rPr>
              <a:t>President)</a:t>
            </a:r>
          </a:p>
          <a:p>
            <a:pPr marL="0" indent="0">
              <a:buNone/>
            </a:pPr>
            <a:endParaRPr lang="en-GB" sz="3200" dirty="0">
              <a:latin typeface="Comic Sans MS" pitchFamily="66" charset="0"/>
            </a:endParaRPr>
          </a:p>
          <a:p>
            <a:r>
              <a:rPr lang="en-GB" sz="3200" dirty="0">
                <a:latin typeface="Comic Sans MS" pitchFamily="66" charset="0"/>
              </a:rPr>
              <a:t>Less support for extremist parties e.g. Nazis</a:t>
            </a:r>
          </a:p>
          <a:p>
            <a:endParaRPr lang="en-GB" sz="32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3200" dirty="0">
                <a:latin typeface="Comic Sans MS" pitchFamily="66" charset="0"/>
              </a:rPr>
              <a:t>BUT:</a:t>
            </a:r>
          </a:p>
          <a:p>
            <a:r>
              <a:rPr lang="en-GB" sz="3200" dirty="0">
                <a:latin typeface="Comic Sans MS" pitchFamily="66" charset="0"/>
              </a:rPr>
              <a:t>Still no single party majority meaning still a coalition government</a:t>
            </a:r>
          </a:p>
          <a:p>
            <a:endParaRPr lang="en-GB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198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080" y="2164080"/>
            <a:ext cx="2560320" cy="256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4573475" y="0"/>
            <a:ext cx="0" cy="21869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573475" y="4671060"/>
            <a:ext cx="0" cy="21869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0" y="4038600"/>
            <a:ext cx="3558295" cy="1905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5629458" y="914400"/>
            <a:ext cx="3558295" cy="1905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629458" y="4038600"/>
            <a:ext cx="3514542" cy="1638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0" y="1181100"/>
            <a:ext cx="3514542" cy="1638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558295" y="2819400"/>
            <a:ext cx="2071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itchFamily="66" charset="0"/>
              </a:rPr>
              <a:t>KQ2 – </a:t>
            </a:r>
          </a:p>
          <a:p>
            <a:pPr algn="ctr"/>
            <a:endParaRPr lang="en-GB" b="1" dirty="0">
              <a:latin typeface="Comic Sans MS" pitchFamily="66" charset="0"/>
            </a:endParaRPr>
          </a:p>
          <a:p>
            <a:pPr algn="ctr"/>
            <a:r>
              <a:rPr lang="en-GB" b="1" dirty="0">
                <a:latin typeface="Comic Sans MS" pitchFamily="66" charset="0"/>
              </a:rPr>
              <a:t>Recovery of Weimar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6780311" y="3196087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u="sng" dirty="0">
                <a:latin typeface="Comic Sans MS" pitchFamily="66" charset="0"/>
              </a:rPr>
              <a:t>Locarno Pact &amp; Kellogg-Briand Pact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56269" y="6626423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u="sng" dirty="0">
                <a:latin typeface="Comic Sans MS" pitchFamily="66" charset="0"/>
              </a:rPr>
              <a:t>League of nations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15731" y="6626423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u="sng" dirty="0">
                <a:latin typeface="Comic Sans MS" pitchFamily="66" charset="0"/>
              </a:rPr>
              <a:t>US investments</a:t>
            </a:r>
          </a:p>
        </p:txBody>
      </p:sp>
      <p:sp>
        <p:nvSpPr>
          <p:cNvPr id="19" name="TextBox 18"/>
          <p:cNvSpPr txBox="1"/>
          <p:nvPr/>
        </p:nvSpPr>
        <p:spPr>
          <a:xfrm rot="5400000">
            <a:off x="-2208311" y="3313211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latin typeface="Comic Sans MS" pitchFamily="66" charset="0"/>
              </a:rPr>
              <a:t>Social &amp; Political developments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566" y="-762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u="sng" dirty="0">
                <a:latin typeface="Comic Sans MS" pitchFamily="66" charset="0"/>
              </a:rPr>
              <a:t>Recovery from hyperinflation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28132" y="-762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u="sng" dirty="0">
                <a:latin typeface="Comic Sans MS" pitchFamily="66" charset="0"/>
              </a:rPr>
              <a:t>Dawes &amp; Young Plans</a:t>
            </a:r>
          </a:p>
        </p:txBody>
      </p:sp>
    </p:spTree>
    <p:extLst>
      <p:ext uri="{BB962C8B-B14F-4D97-AF65-F5344CB8AC3E}">
        <p14:creationId xmlns:p14="http://schemas.microsoft.com/office/powerpoint/2010/main" val="927345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9282"/>
            <a:ext cx="7886700" cy="830628"/>
          </a:xfrm>
          <a:noFill/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Recovery from Hyperinflation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0246"/>
            <a:ext cx="8229600" cy="5767754"/>
          </a:xfrm>
        </p:spPr>
        <p:txBody>
          <a:bodyPr>
            <a:normAutofit fontScale="77500" lnSpcReduction="20000"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Gustav Stresemann was made chancellor in August 1923 (for 100 days) and confronted all the problems e.g. hyperinflation, Ruhr, opposition from left and right</a:t>
            </a:r>
          </a:p>
          <a:p>
            <a:pPr marL="0" indent="0">
              <a:buNone/>
            </a:pPr>
            <a:endParaRPr lang="en-GB" sz="23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Nov. 1923 to restore confidence in the German currency, Stresemann introduced a temporary one - the </a:t>
            </a:r>
            <a:r>
              <a:rPr lang="en-GB" sz="3200" dirty="0" err="1">
                <a:latin typeface="Comic Sans MS" panose="030F0702030302020204" pitchFamily="66" charset="0"/>
              </a:rPr>
              <a:t>Rentenmark</a:t>
            </a:r>
            <a:r>
              <a:rPr lang="en-GB" sz="3200" dirty="0">
                <a:latin typeface="Comic Sans MS" panose="030F0702030302020204" pitchFamily="66" charset="0"/>
              </a:rPr>
              <a:t>. </a:t>
            </a:r>
          </a:p>
          <a:p>
            <a:endParaRPr lang="en-GB" sz="23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Issued in limited amounts and based on property values rather than gold reserves. </a:t>
            </a:r>
          </a:p>
          <a:p>
            <a:pPr marL="0" indent="0">
              <a:buNone/>
            </a:pPr>
            <a:endParaRPr lang="en-GB" sz="23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Restored the confidence of the German people in the currency. </a:t>
            </a:r>
          </a:p>
          <a:p>
            <a:endParaRPr lang="en-GB" sz="23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In the following year, the </a:t>
            </a:r>
            <a:r>
              <a:rPr lang="en-GB" sz="3200" dirty="0" err="1">
                <a:latin typeface="Comic Sans MS" panose="030F0702030302020204" pitchFamily="66" charset="0"/>
              </a:rPr>
              <a:t>Rentenmark</a:t>
            </a:r>
            <a:r>
              <a:rPr lang="en-GB" sz="3200" dirty="0">
                <a:latin typeface="Comic Sans MS" panose="030F0702030302020204" pitchFamily="66" charset="0"/>
              </a:rPr>
              <a:t> was converted into the Reichsmark, a new currency now backed by gold reserves.</a:t>
            </a:r>
          </a:p>
        </p:txBody>
      </p:sp>
    </p:spTree>
    <p:extLst>
      <p:ext uri="{BB962C8B-B14F-4D97-AF65-F5344CB8AC3E}">
        <p14:creationId xmlns:p14="http://schemas.microsoft.com/office/powerpoint/2010/main" val="2547526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Dawes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2952"/>
            <a:ext cx="8229600" cy="4839921"/>
          </a:xfrm>
        </p:spPr>
        <p:txBody>
          <a:bodyPr>
            <a:normAutofit fontScale="92500" lnSpcReduction="10000"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US vice-president Charles Dawes led the plan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Re-organised reparation payments and reduced reparations – a fixed annual scale meaning Germany could afford to pay.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Germany had to pay 2.5 million marks a year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France withdrawing from the Ruhr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USA to make loans to Germany in order to kick-start the German economy.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The plan was accepted by the Allies and came into effect in September 1924</a:t>
            </a:r>
          </a:p>
        </p:txBody>
      </p:sp>
    </p:spTree>
    <p:extLst>
      <p:ext uri="{BB962C8B-B14F-4D97-AF65-F5344CB8AC3E}">
        <p14:creationId xmlns:p14="http://schemas.microsoft.com/office/powerpoint/2010/main" val="2590220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Young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367"/>
            <a:ext cx="8229600" cy="5543304"/>
          </a:xfrm>
        </p:spPr>
        <p:txBody>
          <a:bodyPr>
            <a:normAutofit fontScale="92500" lnSpcReduction="10000"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1929 Owen Young asked to investigate the payments and came up with a new plan.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Made further changes to the reparations plan, which helped Germany. 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Reparations reduced from £6600m to £1850m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Reduced reparations to 2 million marks a year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Extended the time Germany had to pay – 59 years (1988)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French agreed to withdraw from the Rhineland 5 years earlier than stated in the Treaty of Versailles.</a:t>
            </a:r>
          </a:p>
        </p:txBody>
      </p:sp>
    </p:spTree>
    <p:extLst>
      <p:ext uri="{BB962C8B-B14F-4D97-AF65-F5344CB8AC3E}">
        <p14:creationId xmlns:p14="http://schemas.microsoft.com/office/powerpoint/2010/main" val="2788669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  <a:noFill/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Locarno 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6431"/>
            <a:ext cx="8229600" cy="5188913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Comic Sans MS" pitchFamily="66" charset="0"/>
              </a:rPr>
              <a:t>Stresemann wanted to improve relations with France and Britain</a:t>
            </a:r>
          </a:p>
          <a:p>
            <a:r>
              <a:rPr lang="en-GB" sz="3200" dirty="0">
                <a:latin typeface="Comic Sans MS" pitchFamily="66" charset="0"/>
              </a:rPr>
              <a:t>France needed to feel secure in order to co-operate with changes to T of V</a:t>
            </a:r>
          </a:p>
          <a:p>
            <a:r>
              <a:rPr lang="en-GB" sz="3200" dirty="0">
                <a:latin typeface="Comic Sans MS" pitchFamily="66" charset="0"/>
              </a:rPr>
              <a:t>1925 signed with Britain, France, Belgium &amp; Italy</a:t>
            </a:r>
          </a:p>
          <a:p>
            <a:r>
              <a:rPr lang="en-GB" sz="3200" dirty="0">
                <a:latin typeface="Comic Sans MS" pitchFamily="66" charset="0"/>
              </a:rPr>
              <a:t>To keep existing borders to the west</a:t>
            </a:r>
          </a:p>
          <a:p>
            <a:r>
              <a:rPr lang="en-GB" sz="3200" dirty="0">
                <a:latin typeface="Comic Sans MS" pitchFamily="66" charset="0"/>
              </a:rPr>
              <a:t>Marked Germany’s return to European international scene &amp; saw co-operation with France &amp; Britain</a:t>
            </a:r>
          </a:p>
        </p:txBody>
      </p:sp>
    </p:spTree>
    <p:extLst>
      <p:ext uri="{BB962C8B-B14F-4D97-AF65-F5344CB8AC3E}">
        <p14:creationId xmlns:p14="http://schemas.microsoft.com/office/powerpoint/2010/main" val="3037100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  <a:noFill/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Kellogg-Briand 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6431"/>
            <a:ext cx="8229600" cy="5188913"/>
          </a:xfrm>
        </p:spPr>
        <p:txBody>
          <a:bodyPr>
            <a:normAutofit fontScale="92500"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1928 Germany signed the Kellogg-Briand Pact with 64 other nations.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Agreed that they would keep their armies for self-defence and solve international disputes ‘by peaceful means’.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It showed further improved relations between the USA and the leading European nations and highlighted that Germany was once again one of these.</a:t>
            </a:r>
          </a:p>
        </p:txBody>
      </p:sp>
    </p:spTree>
    <p:extLst>
      <p:ext uri="{BB962C8B-B14F-4D97-AF65-F5344CB8AC3E}">
        <p14:creationId xmlns:p14="http://schemas.microsoft.com/office/powerpoint/2010/main" val="3215360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7"/>
            <a:ext cx="8229600" cy="924412"/>
          </a:xfrm>
          <a:noFill/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League of 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00555"/>
            <a:ext cx="8229599" cy="514643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Comic Sans MS" pitchFamily="66" charset="0"/>
              </a:rPr>
              <a:t>Germany needed to be a member for Locarno Pact to happen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3200" dirty="0">
                <a:latin typeface="Comic Sans MS" pitchFamily="66" charset="0"/>
              </a:rPr>
              <a:t>1926 Germany allowed to join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3200" dirty="0">
                <a:latin typeface="Comic Sans MS" pitchFamily="66" charset="0"/>
              </a:rPr>
              <a:t>Stresemann seen as a hero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3200" dirty="0">
                <a:latin typeface="Comic Sans MS" pitchFamily="66" charset="0"/>
              </a:rPr>
              <a:t>An international organization, created after the First World War for resolving international disputes.</a:t>
            </a:r>
          </a:p>
        </p:txBody>
      </p:sp>
    </p:spTree>
    <p:extLst>
      <p:ext uri="{BB962C8B-B14F-4D97-AF65-F5344CB8AC3E}">
        <p14:creationId xmlns:p14="http://schemas.microsoft.com/office/powerpoint/2010/main" val="325653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US Investments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554"/>
            <a:ext cx="8229600" cy="502479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The Dawes Plan also aimed to boost the German economy through US loans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First loan was 800m marks.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Over next 6 years, US companies and banks gave loans of nearly $3000m.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US investment not only helped economic recovery, but also enabled Germany to meet the reparations payments</a:t>
            </a:r>
          </a:p>
        </p:txBody>
      </p:sp>
    </p:spTree>
    <p:extLst>
      <p:ext uri="{BB962C8B-B14F-4D97-AF65-F5344CB8AC3E}">
        <p14:creationId xmlns:p14="http://schemas.microsoft.com/office/powerpoint/2010/main" val="674153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657</Words>
  <Application>Microsoft Macintosh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GCSE Germany Introduction</vt:lpstr>
      <vt:lpstr>PowerPoint Presentation</vt:lpstr>
      <vt:lpstr>Recovery from Hyperinflation</vt:lpstr>
      <vt:lpstr>Dawes Plan</vt:lpstr>
      <vt:lpstr>Young Plan</vt:lpstr>
      <vt:lpstr>Locarno Pact</vt:lpstr>
      <vt:lpstr>Kellogg-Briand Pact</vt:lpstr>
      <vt:lpstr>League of Nations</vt:lpstr>
      <vt:lpstr>US Investments</vt:lpstr>
      <vt:lpstr>Social Developments</vt:lpstr>
      <vt:lpstr>Political Developments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Germany Revision </dc:title>
  <dc:creator>Microsoft Office User</dc:creator>
  <cp:lastModifiedBy>Vanessa Davies</cp:lastModifiedBy>
  <cp:revision>33</cp:revision>
  <dcterms:created xsi:type="dcterms:W3CDTF">2019-06-01T19:11:38Z</dcterms:created>
  <dcterms:modified xsi:type="dcterms:W3CDTF">2020-05-13T15:59:25Z</dcterms:modified>
</cp:coreProperties>
</file>