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0"/>
  </p:normalViewPr>
  <p:slideViewPr>
    <p:cSldViewPr snapToGrid="0" snapToObjects="1">
      <p:cViewPr varScale="1">
        <p:scale>
          <a:sx n="103" d="100"/>
          <a:sy n="103" d="100"/>
        </p:scale>
        <p:origin x="18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96E3-72FD-7F4F-ABE8-08455FEA3EB5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6E0E-7369-7A4F-9852-85C6E3C32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602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96E3-72FD-7F4F-ABE8-08455FEA3EB5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6E0E-7369-7A4F-9852-85C6E3C32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693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96E3-72FD-7F4F-ABE8-08455FEA3EB5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6E0E-7369-7A4F-9852-85C6E3C32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8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96E3-72FD-7F4F-ABE8-08455FEA3EB5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6E0E-7369-7A4F-9852-85C6E3C32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52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96E3-72FD-7F4F-ABE8-08455FEA3EB5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6E0E-7369-7A4F-9852-85C6E3C32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23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96E3-72FD-7F4F-ABE8-08455FEA3EB5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6E0E-7369-7A4F-9852-85C6E3C32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34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96E3-72FD-7F4F-ABE8-08455FEA3EB5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6E0E-7369-7A4F-9852-85C6E3C32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51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96E3-72FD-7F4F-ABE8-08455FEA3EB5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6E0E-7369-7A4F-9852-85C6E3C32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554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96E3-72FD-7F4F-ABE8-08455FEA3EB5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6E0E-7369-7A4F-9852-85C6E3C32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12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96E3-72FD-7F4F-ABE8-08455FEA3EB5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6E0E-7369-7A4F-9852-85C6E3C32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39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996E3-72FD-7F4F-ABE8-08455FEA3EB5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E6E0E-7369-7A4F-9852-85C6E3C32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6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996E3-72FD-7F4F-ABE8-08455FEA3EB5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E6E0E-7369-7A4F-9852-85C6E3C32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530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>
            <a:extLst>
              <a:ext uri="{FF2B5EF4-FFF2-40B4-BE49-F238E27FC236}">
                <a16:creationId xmlns:a16="http://schemas.microsoft.com/office/drawing/2014/main" id="{DE8851A5-98C0-DB49-A17A-0A93F968469A}"/>
              </a:ext>
            </a:extLst>
          </p:cNvPr>
          <p:cNvSpPr/>
          <p:nvPr/>
        </p:nvSpPr>
        <p:spPr>
          <a:xfrm>
            <a:off x="1408670" y="1870310"/>
            <a:ext cx="6761203" cy="2075935"/>
          </a:xfrm>
          <a:prstGeom prst="cloudCallout">
            <a:avLst>
              <a:gd name="adj1" fmla="val -43007"/>
              <a:gd name="adj2" fmla="val 1071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Comic Sans MS" panose="030F0902030302020204" pitchFamily="66" charset="0"/>
              </a:rPr>
              <a:t>INDUSTRIALISATION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F77CAB-54D9-7B4A-BBDE-A6643E04B15E}"/>
              </a:ext>
            </a:extLst>
          </p:cNvPr>
          <p:cNvSpPr txBox="1"/>
          <p:nvPr/>
        </p:nvSpPr>
        <p:spPr>
          <a:xfrm>
            <a:off x="105032" y="156002"/>
            <a:ext cx="2607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902030302020204" pitchFamily="66" charset="0"/>
              </a:rPr>
              <a:t>1. What is it?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629DE9-D93B-4642-A24E-F7078503739A}"/>
              </a:ext>
            </a:extLst>
          </p:cNvPr>
          <p:cNvSpPr txBox="1"/>
          <p:nvPr/>
        </p:nvSpPr>
        <p:spPr>
          <a:xfrm>
            <a:off x="3268361" y="63669"/>
            <a:ext cx="2607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902030302020204" pitchFamily="66" charset="0"/>
              </a:rPr>
              <a:t>2. How does it happen?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AA824B-A0A4-6044-97C0-5CDF47078EDD}"/>
              </a:ext>
            </a:extLst>
          </p:cNvPr>
          <p:cNvSpPr txBox="1"/>
          <p:nvPr/>
        </p:nvSpPr>
        <p:spPr>
          <a:xfrm>
            <a:off x="6722074" y="52429"/>
            <a:ext cx="2187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902030302020204" pitchFamily="66" charset="0"/>
              </a:rPr>
              <a:t>3. Where are places of work?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6195E2-9910-2745-AB2F-2017378E3781}"/>
              </a:ext>
            </a:extLst>
          </p:cNvPr>
          <p:cNvSpPr txBox="1"/>
          <p:nvPr/>
        </p:nvSpPr>
        <p:spPr>
          <a:xfrm>
            <a:off x="6919780" y="3549191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902030302020204" pitchFamily="66" charset="0"/>
              </a:rPr>
              <a:t>4. Why is there an increase in food production?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AB42A1-7064-AD44-AACC-36081DB85BC1}"/>
              </a:ext>
            </a:extLst>
          </p:cNvPr>
          <p:cNvSpPr txBox="1"/>
          <p:nvPr/>
        </p:nvSpPr>
        <p:spPr>
          <a:xfrm>
            <a:off x="4707925" y="4010856"/>
            <a:ext cx="2150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902030302020204" pitchFamily="66" charset="0"/>
              </a:rPr>
              <a:t>5. What usually comes before an industrial revolution?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9F20BE-1E92-C949-B77C-B463B0EB8075}"/>
              </a:ext>
            </a:extLst>
          </p:cNvPr>
          <p:cNvSpPr txBox="1"/>
          <p:nvPr/>
        </p:nvSpPr>
        <p:spPr>
          <a:xfrm>
            <a:off x="2336455" y="3998560"/>
            <a:ext cx="2283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902030302020204" pitchFamily="66" charset="0"/>
              </a:rPr>
              <a:t>6. How does this lead to industrialisation?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BB24F5-EECA-4C4C-B181-C8B2197A8C3D}"/>
              </a:ext>
            </a:extLst>
          </p:cNvPr>
          <p:cNvSpPr txBox="1"/>
          <p:nvPr/>
        </p:nvSpPr>
        <p:spPr>
          <a:xfrm>
            <a:off x="206975" y="4921890"/>
            <a:ext cx="2041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902030302020204" pitchFamily="66" charset="0"/>
              </a:rPr>
              <a:t>7. When &amp; where did the Industrial Revolution begin?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79DA2C-25AD-BD4A-BEA0-008699D8CA8F}"/>
              </a:ext>
            </a:extLst>
          </p:cNvPr>
          <p:cNvSpPr txBox="1"/>
          <p:nvPr/>
        </p:nvSpPr>
        <p:spPr>
          <a:xfrm>
            <a:off x="-46849" y="1817995"/>
            <a:ext cx="2041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902030302020204" pitchFamily="66" charset="0"/>
              </a:rPr>
              <a:t>8. Who invented the steam engine?</a:t>
            </a:r>
          </a:p>
        </p:txBody>
      </p:sp>
    </p:spTree>
    <p:extLst>
      <p:ext uri="{BB962C8B-B14F-4D97-AF65-F5344CB8AC3E}">
        <p14:creationId xmlns:p14="http://schemas.microsoft.com/office/powerpoint/2010/main" val="2766743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>
            <a:extLst>
              <a:ext uri="{FF2B5EF4-FFF2-40B4-BE49-F238E27FC236}">
                <a16:creationId xmlns:a16="http://schemas.microsoft.com/office/drawing/2014/main" id="{DE8851A5-98C0-DB49-A17A-0A93F968469A}"/>
              </a:ext>
            </a:extLst>
          </p:cNvPr>
          <p:cNvSpPr/>
          <p:nvPr/>
        </p:nvSpPr>
        <p:spPr>
          <a:xfrm>
            <a:off x="1408670" y="1870310"/>
            <a:ext cx="6761203" cy="2075935"/>
          </a:xfrm>
          <a:prstGeom prst="cloudCallout">
            <a:avLst>
              <a:gd name="adj1" fmla="val -43007"/>
              <a:gd name="adj2" fmla="val 1071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Comic Sans MS" panose="030F0902030302020204" pitchFamily="66" charset="0"/>
              </a:rPr>
              <a:t>INDUSTRIALISATION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F77CAB-54D9-7B4A-BBDE-A6643E04B15E}"/>
              </a:ext>
            </a:extLst>
          </p:cNvPr>
          <p:cNvSpPr txBox="1"/>
          <p:nvPr/>
        </p:nvSpPr>
        <p:spPr>
          <a:xfrm>
            <a:off x="105032" y="156002"/>
            <a:ext cx="26072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902030302020204" pitchFamily="66" charset="0"/>
              </a:rPr>
              <a:t>9. Why was it a key technological break through?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629DE9-D93B-4642-A24E-F7078503739A}"/>
              </a:ext>
            </a:extLst>
          </p:cNvPr>
          <p:cNvSpPr txBox="1"/>
          <p:nvPr/>
        </p:nvSpPr>
        <p:spPr>
          <a:xfrm>
            <a:off x="3268361" y="63669"/>
            <a:ext cx="26072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902030302020204" pitchFamily="66" charset="0"/>
              </a:rPr>
              <a:t>10. What new methods of transport were built?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AA824B-A0A4-6044-97C0-5CDF47078EDD}"/>
              </a:ext>
            </a:extLst>
          </p:cNvPr>
          <p:cNvSpPr txBox="1"/>
          <p:nvPr/>
        </p:nvSpPr>
        <p:spPr>
          <a:xfrm>
            <a:off x="6722074" y="52429"/>
            <a:ext cx="24219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902030302020204" pitchFamily="66" charset="0"/>
              </a:rPr>
              <a:t>11. What 4 countries in East Asia become more industrialised?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6195E2-9910-2745-AB2F-2017378E3781}"/>
              </a:ext>
            </a:extLst>
          </p:cNvPr>
          <p:cNvSpPr txBox="1"/>
          <p:nvPr/>
        </p:nvSpPr>
        <p:spPr>
          <a:xfrm>
            <a:off x="6919780" y="3549191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902030302020204" pitchFamily="66" charset="0"/>
              </a:rPr>
              <a:t>12. What industry developed in East Asia?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AB42A1-7064-AD44-AACC-36081DB85BC1}"/>
              </a:ext>
            </a:extLst>
          </p:cNvPr>
          <p:cNvSpPr txBox="1"/>
          <p:nvPr/>
        </p:nvSpPr>
        <p:spPr>
          <a:xfrm>
            <a:off x="4707925" y="4010856"/>
            <a:ext cx="2150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902030302020204" pitchFamily="66" charset="0"/>
              </a:rPr>
              <a:t>13. What countries are undergoing this process today?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9F20BE-1E92-C949-B77C-B463B0EB8075}"/>
              </a:ext>
            </a:extLst>
          </p:cNvPr>
          <p:cNvSpPr txBox="1"/>
          <p:nvPr/>
        </p:nvSpPr>
        <p:spPr>
          <a:xfrm>
            <a:off x="2336455" y="3998560"/>
            <a:ext cx="2283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902030302020204" pitchFamily="66" charset="0"/>
              </a:rPr>
              <a:t>14. What is urbanisation?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BB24F5-EECA-4C4C-B181-C8B2197A8C3D}"/>
              </a:ext>
            </a:extLst>
          </p:cNvPr>
          <p:cNvSpPr txBox="1"/>
          <p:nvPr/>
        </p:nvSpPr>
        <p:spPr>
          <a:xfrm>
            <a:off x="206975" y="4921890"/>
            <a:ext cx="2041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902030302020204" pitchFamily="66" charset="0"/>
              </a:rPr>
              <a:t>15. What are the pros of industrialisation?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CF79C0-E695-D449-BCB4-8CB52964C3EF}"/>
              </a:ext>
            </a:extLst>
          </p:cNvPr>
          <p:cNvSpPr txBox="1"/>
          <p:nvPr/>
        </p:nvSpPr>
        <p:spPr>
          <a:xfrm>
            <a:off x="-34490" y="2625861"/>
            <a:ext cx="15420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902030302020204" pitchFamily="66" charset="0"/>
              </a:rPr>
              <a:t>16. What are the cons of industrialisation?</a:t>
            </a:r>
          </a:p>
        </p:txBody>
      </p:sp>
    </p:spTree>
    <p:extLst>
      <p:ext uri="{BB962C8B-B14F-4D97-AF65-F5344CB8AC3E}">
        <p14:creationId xmlns:p14="http://schemas.microsoft.com/office/powerpoint/2010/main" val="3188905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148</Words>
  <Application>Microsoft Macintosh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Vanessa Davies</dc:creator>
  <cp:lastModifiedBy>Vanessa Davies</cp:lastModifiedBy>
  <cp:revision>6</cp:revision>
  <dcterms:created xsi:type="dcterms:W3CDTF">2020-04-28T09:58:43Z</dcterms:created>
  <dcterms:modified xsi:type="dcterms:W3CDTF">2020-04-28T10:36:48Z</dcterms:modified>
</cp:coreProperties>
</file>