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1" r:id="rId4"/>
    <p:sldId id="258" r:id="rId5"/>
    <p:sldId id="259" r:id="rId6"/>
    <p:sldId id="286" r:id="rId7"/>
    <p:sldId id="272" r:id="rId8"/>
    <p:sldId id="260" r:id="rId9"/>
    <p:sldId id="287" r:id="rId10"/>
    <p:sldId id="288" r:id="rId11"/>
    <p:sldId id="273" r:id="rId12"/>
    <p:sldId id="289" r:id="rId13"/>
    <p:sldId id="274" r:id="rId14"/>
    <p:sldId id="290" r:id="rId15"/>
    <p:sldId id="291" r:id="rId16"/>
    <p:sldId id="275" r:id="rId17"/>
    <p:sldId id="292" r:id="rId18"/>
    <p:sldId id="276" r:id="rId19"/>
    <p:sldId id="293" r:id="rId20"/>
    <p:sldId id="294" r:id="rId21"/>
    <p:sldId id="295" r:id="rId22"/>
    <p:sldId id="296" r:id="rId23"/>
    <p:sldId id="297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778"/>
  </p:normalViewPr>
  <p:slideViewPr>
    <p:cSldViewPr>
      <p:cViewPr varScale="1">
        <p:scale>
          <a:sx n="68" d="100"/>
          <a:sy n="68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5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6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8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8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8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BF34-1EA1-4BB2-BF73-A9042CF7B0C6}" type="datetimeFigureOut">
              <a:rPr lang="en-GB" smtClean="0"/>
              <a:t>03/06/2019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7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19663" y="1371600"/>
            <a:ext cx="4576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CONSCRIPTION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9015" y="990600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itchFamily="66" charset="0"/>
              </a:rPr>
              <a:t>RESERVED OCCUPATIONS</a:t>
            </a:r>
          </a:p>
        </p:txBody>
      </p:sp>
    </p:spTree>
    <p:extLst>
      <p:ext uri="{BB962C8B-B14F-4D97-AF65-F5344CB8AC3E}">
        <p14:creationId xmlns:p14="http://schemas.microsoft.com/office/powerpoint/2010/main" val="71975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2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19664"/>
            <a:ext cx="45769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BOMBING OF SWANSEA, BELFAST &amp; GLASGOW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63297" y="268372"/>
            <a:ext cx="45670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itchFamily="66" charset="0"/>
              </a:rPr>
              <a:t>DESCRIBE EVACUEES &amp; THEIR HOST COMMUNITIES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31" y="4048542"/>
            <a:ext cx="45621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NEED FOR RATIONING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5619" y="3453968"/>
            <a:ext cx="45670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WHAT WAS THE CONTRIBUTION OF WOMEN TO THE WAR?</a:t>
            </a:r>
          </a:p>
        </p:txBody>
      </p:sp>
    </p:spTree>
    <p:extLst>
      <p:ext uri="{BB962C8B-B14F-4D97-AF65-F5344CB8AC3E}">
        <p14:creationId xmlns:p14="http://schemas.microsoft.com/office/powerpoint/2010/main" val="184162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KQ5</a:t>
            </a:r>
          </a:p>
        </p:txBody>
      </p:sp>
    </p:spTree>
    <p:extLst>
      <p:ext uri="{BB962C8B-B14F-4D97-AF65-F5344CB8AC3E}">
        <p14:creationId xmlns:p14="http://schemas.microsoft.com/office/powerpoint/2010/main" val="3944853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182701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DID CINEMA BOOST MORALE DURING THE WAR?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5950A-3C4A-9643-B9C1-2B9BF8CAB839}"/>
              </a:ext>
            </a:extLst>
          </p:cNvPr>
          <p:cNvSpPr txBox="1"/>
          <p:nvPr/>
        </p:nvSpPr>
        <p:spPr>
          <a:xfrm>
            <a:off x="4581831" y="0"/>
            <a:ext cx="45769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DID RADIO BOOST MORALE DURING THE WAR?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F30E2D-9CCB-284B-B0B2-DB0859A85589}"/>
              </a:ext>
            </a:extLst>
          </p:cNvPr>
          <p:cNvSpPr txBox="1"/>
          <p:nvPr/>
        </p:nvSpPr>
        <p:spPr>
          <a:xfrm>
            <a:off x="-8238" y="3581400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WAS PROPAGANDA USED TO BOOST MORALE DURING WAR?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811B75-DD47-FE48-96FD-6A4718300C12}"/>
              </a:ext>
            </a:extLst>
          </p:cNvPr>
          <p:cNvSpPr txBox="1"/>
          <p:nvPr/>
        </p:nvSpPr>
        <p:spPr>
          <a:xfrm>
            <a:off x="4567084" y="3555326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WAS CENSORSHIP USED TO BOOST MORALE DURING WAR?</a:t>
            </a:r>
          </a:p>
        </p:txBody>
      </p:sp>
    </p:spTree>
    <p:extLst>
      <p:ext uri="{BB962C8B-B14F-4D97-AF65-F5344CB8AC3E}">
        <p14:creationId xmlns:p14="http://schemas.microsoft.com/office/powerpoint/2010/main" val="1805523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417255"/>
            <a:ext cx="4576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THE ‘DIG FOR VICTORY’ CAMPAIGN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5950A-3C4A-9643-B9C1-2B9BF8CAB839}"/>
              </a:ext>
            </a:extLst>
          </p:cNvPr>
          <p:cNvSpPr txBox="1"/>
          <p:nvPr/>
        </p:nvSpPr>
        <p:spPr>
          <a:xfrm>
            <a:off x="4576916" y="695742"/>
            <a:ext cx="45769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‘SPITFIRE FUND’ APPEAL</a:t>
            </a:r>
          </a:p>
        </p:txBody>
      </p:sp>
    </p:spTree>
    <p:extLst>
      <p:ext uri="{BB962C8B-B14F-4D97-AF65-F5344CB8AC3E}">
        <p14:creationId xmlns:p14="http://schemas.microsoft.com/office/powerpoint/2010/main" val="339531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KQ6</a:t>
            </a:r>
          </a:p>
        </p:txBody>
      </p:sp>
    </p:spTree>
    <p:extLst>
      <p:ext uri="{BB962C8B-B14F-4D97-AF65-F5344CB8AC3E}">
        <p14:creationId xmlns:p14="http://schemas.microsoft.com/office/powerpoint/2010/main" val="4237657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5950A-3C4A-9643-B9C1-2B9BF8CAB839}"/>
              </a:ext>
            </a:extLst>
          </p:cNvPr>
          <p:cNvSpPr txBox="1"/>
          <p:nvPr/>
        </p:nvSpPr>
        <p:spPr>
          <a:xfrm>
            <a:off x="4535018" y="674987"/>
            <a:ext cx="4576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latin typeface="Comic Sans MS" pitchFamily="66" charset="0"/>
              </a:rPr>
              <a:t>WHAT WAS DEMOBILISATION?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F30E2D-9CCB-284B-B0B2-DB0859A85589}"/>
              </a:ext>
            </a:extLst>
          </p:cNvPr>
          <p:cNvSpPr txBox="1"/>
          <p:nvPr/>
        </p:nvSpPr>
        <p:spPr>
          <a:xfrm>
            <a:off x="-7374" y="4343400"/>
            <a:ext cx="4576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WAR DAMAGE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811B75-DD47-FE48-96FD-6A4718300C12}"/>
              </a:ext>
            </a:extLst>
          </p:cNvPr>
          <p:cNvSpPr txBox="1"/>
          <p:nvPr/>
        </p:nvSpPr>
        <p:spPr>
          <a:xfrm>
            <a:off x="4567084" y="3922455"/>
            <a:ext cx="4576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WHY DID LABOUR WIN 1945 GENERAL ELECTION?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05BB6E-9398-1A4D-A096-D150F9E7B63D}"/>
              </a:ext>
            </a:extLst>
          </p:cNvPr>
          <p:cNvSpPr txBox="1"/>
          <p:nvPr/>
        </p:nvSpPr>
        <p:spPr>
          <a:xfrm>
            <a:off x="-13996" y="152400"/>
            <a:ext cx="45670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THE ECONOMIC POSITION OF BRITAIN IN 1945?</a:t>
            </a:r>
          </a:p>
        </p:txBody>
      </p:sp>
    </p:spTree>
    <p:extLst>
      <p:ext uri="{BB962C8B-B14F-4D97-AF65-F5344CB8AC3E}">
        <p14:creationId xmlns:p14="http://schemas.microsoft.com/office/powerpoint/2010/main" val="369741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KQ7</a:t>
            </a:r>
          </a:p>
        </p:txBody>
      </p:sp>
    </p:spTree>
    <p:extLst>
      <p:ext uri="{BB962C8B-B14F-4D97-AF65-F5344CB8AC3E}">
        <p14:creationId xmlns:p14="http://schemas.microsoft.com/office/powerpoint/2010/main" val="1069804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5950A-3C4A-9643-B9C1-2B9BF8CAB839}"/>
              </a:ext>
            </a:extLst>
          </p:cNvPr>
          <p:cNvSpPr txBox="1"/>
          <p:nvPr/>
        </p:nvSpPr>
        <p:spPr>
          <a:xfrm>
            <a:off x="4567084" y="1068050"/>
            <a:ext cx="4576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NHS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F30E2D-9CCB-284B-B0B2-DB0859A85589}"/>
              </a:ext>
            </a:extLst>
          </p:cNvPr>
          <p:cNvSpPr txBox="1"/>
          <p:nvPr/>
        </p:nvSpPr>
        <p:spPr>
          <a:xfrm>
            <a:off x="4916" y="4016276"/>
            <a:ext cx="4576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latin typeface="Comic Sans MS" pitchFamily="66" charset="0"/>
              </a:rPr>
              <a:t>WHAT WERE THE OPPORTUNITIES AFTER THE 1944 EDUCATION ACT?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811B75-DD47-FE48-96FD-6A4718300C12}"/>
              </a:ext>
            </a:extLst>
          </p:cNvPr>
          <p:cNvSpPr txBox="1"/>
          <p:nvPr/>
        </p:nvSpPr>
        <p:spPr>
          <a:xfrm>
            <a:off x="4567084" y="3922455"/>
            <a:ext cx="4576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THE ‘HOMES FOR ALL’ POLICY?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05BB6E-9398-1A4D-A096-D150F9E7B63D}"/>
              </a:ext>
            </a:extLst>
          </p:cNvPr>
          <p:cNvSpPr txBox="1"/>
          <p:nvPr/>
        </p:nvSpPr>
        <p:spPr>
          <a:xfrm>
            <a:off x="-13996" y="323433"/>
            <a:ext cx="45670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WHAT WAS THE BEVERIDGE REPORT?</a:t>
            </a:r>
          </a:p>
        </p:txBody>
      </p:sp>
    </p:spTree>
    <p:extLst>
      <p:ext uri="{BB962C8B-B14F-4D97-AF65-F5344CB8AC3E}">
        <p14:creationId xmlns:p14="http://schemas.microsoft.com/office/powerpoint/2010/main" val="36483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-5305"/>
            <a:ext cx="4572000" cy="3453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0"/>
            <a:ext cx="4572000" cy="3453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27085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omic Sans MS" panose="030F0702030302020204" pitchFamily="66" charset="0"/>
              </a:rPr>
              <a:t>WHAT WERE THE REASONS FOR THE DECLINE OF TRADITIONAL INDUSTRY?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5990" y="152400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WAS THE IMPACT OF THE WALL STREET CRASH ON INDUSTRY?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786379"/>
            <a:ext cx="4555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anose="030F0702030302020204" pitchFamily="66" charset="0"/>
              </a:rPr>
              <a:t>WHAT WERE THE CAUSES OF THE DEPRESSION?</a:t>
            </a:r>
          </a:p>
        </p:txBody>
      </p:sp>
    </p:spTree>
    <p:extLst>
      <p:ext uri="{BB962C8B-B14F-4D97-AF65-F5344CB8AC3E}">
        <p14:creationId xmlns:p14="http://schemas.microsoft.com/office/powerpoint/2010/main" val="3983469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A5950A-3C4A-9643-B9C1-2B9BF8CAB839}"/>
              </a:ext>
            </a:extLst>
          </p:cNvPr>
          <p:cNvSpPr txBox="1"/>
          <p:nvPr/>
        </p:nvSpPr>
        <p:spPr>
          <a:xfrm>
            <a:off x="4567084" y="152400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THE REACTION TO THE POST-WAR LABOUR GOVERNMENT?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05BB6E-9398-1A4D-A096-D150F9E7B63D}"/>
              </a:ext>
            </a:extLst>
          </p:cNvPr>
          <p:cNvSpPr txBox="1"/>
          <p:nvPr/>
        </p:nvSpPr>
        <p:spPr>
          <a:xfrm>
            <a:off x="-18535" y="1198207"/>
            <a:ext cx="4567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</a:t>
            </a:r>
            <a:r>
              <a:rPr lang="en-GB" sz="3200" b="1" dirty="0">
                <a:latin typeface="Comic Sans MS" pitchFamily="66" charset="0"/>
              </a:rPr>
              <a:t> NATIONALISATION</a:t>
            </a:r>
          </a:p>
        </p:txBody>
      </p:sp>
    </p:spTree>
    <p:extLst>
      <p:ext uri="{BB962C8B-B14F-4D97-AF65-F5344CB8AC3E}">
        <p14:creationId xmlns:p14="http://schemas.microsoft.com/office/powerpoint/2010/main" val="3688853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EXAM QUESTIONS</a:t>
            </a:r>
          </a:p>
        </p:txBody>
      </p:sp>
    </p:spTree>
    <p:extLst>
      <p:ext uri="{BB962C8B-B14F-4D97-AF65-F5344CB8AC3E}">
        <p14:creationId xmlns:p14="http://schemas.microsoft.com/office/powerpoint/2010/main" val="371748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05BB6E-9398-1A4D-A096-D150F9E7B63D}"/>
              </a:ext>
            </a:extLst>
          </p:cNvPr>
          <p:cNvSpPr txBox="1"/>
          <p:nvPr/>
        </p:nvSpPr>
        <p:spPr>
          <a:xfrm>
            <a:off x="4916" y="838200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TO ANSWER Q1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4D6103E-9392-DD48-9A50-FF18DB1B80CE}"/>
              </a:ext>
            </a:extLst>
          </p:cNvPr>
          <p:cNvSpPr txBox="1"/>
          <p:nvPr/>
        </p:nvSpPr>
        <p:spPr>
          <a:xfrm>
            <a:off x="4572000" y="932021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TO ANSWER Q2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2A04318-DA24-5C49-AAF6-B3C1951566DB}"/>
              </a:ext>
            </a:extLst>
          </p:cNvPr>
          <p:cNvSpPr txBox="1"/>
          <p:nvPr/>
        </p:nvSpPr>
        <p:spPr>
          <a:xfrm>
            <a:off x="-4119" y="4420850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TO ANSWER </a:t>
            </a:r>
            <a:r>
              <a:rPr lang="en-GB" sz="4400" b="1" dirty="0" smtClean="0">
                <a:latin typeface="Comic Sans MS" pitchFamily="66" charset="0"/>
              </a:rPr>
              <a:t>Q3</a:t>
            </a:r>
            <a:endParaRPr lang="en-GB" sz="4400" b="1" dirty="0">
              <a:latin typeface="Comic Sans MS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39B2448-B515-2C4F-AAB3-7C896A526ED3}"/>
              </a:ext>
            </a:extLst>
          </p:cNvPr>
          <p:cNvSpPr txBox="1"/>
          <p:nvPr/>
        </p:nvSpPr>
        <p:spPr>
          <a:xfrm>
            <a:off x="4562965" y="4420850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TO ANSWER </a:t>
            </a:r>
            <a:r>
              <a:rPr lang="en-GB" sz="4400" b="1" dirty="0" smtClean="0">
                <a:latin typeface="Comic Sans MS" pitchFamily="66" charset="0"/>
              </a:rPr>
              <a:t>Q4</a:t>
            </a:r>
            <a:endParaRPr lang="en-GB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25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05BB6E-9398-1A4D-A096-D150F9E7B63D}"/>
              </a:ext>
            </a:extLst>
          </p:cNvPr>
          <p:cNvSpPr txBox="1"/>
          <p:nvPr/>
        </p:nvSpPr>
        <p:spPr>
          <a:xfrm>
            <a:off x="0" y="953207"/>
            <a:ext cx="4567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TO ANSWER </a:t>
            </a:r>
            <a:r>
              <a:rPr lang="en-GB" sz="4000" b="1" dirty="0" smtClean="0">
                <a:latin typeface="Comic Sans MS" pitchFamily="66" charset="0"/>
              </a:rPr>
              <a:t>Q5</a:t>
            </a:r>
            <a:endParaRPr lang="en-GB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0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9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289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416" y="321296"/>
            <a:ext cx="45769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WHAT WAS THE DOLE &amp; THE MEANS TEST?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152400"/>
            <a:ext cx="45670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THE HUNGER MARCHES FROM JARROW &amp; RHONDDA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878712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‘MAKING ENDS MEET’ &amp; SELF HELP?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157008"/>
            <a:ext cx="4567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DESCRIBE EMIGRATION FROM WALES</a:t>
            </a:r>
          </a:p>
        </p:txBody>
      </p:sp>
    </p:spTree>
    <p:extLst>
      <p:ext uri="{BB962C8B-B14F-4D97-AF65-F5344CB8AC3E}">
        <p14:creationId xmlns:p14="http://schemas.microsoft.com/office/powerpoint/2010/main" val="119451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51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4916" y="260390"/>
            <a:ext cx="457691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800" b="1" dirty="0">
                <a:latin typeface="Comic Sans MS" pitchFamily="66" charset="0"/>
              </a:rPr>
              <a:t>WHAT WAS THE IMPORTANCE OF RADIO &amp; CINEMA?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90519"/>
            <a:ext cx="45670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latin typeface="Comic Sans MS" pitchFamily="66" charset="0"/>
              </a:rPr>
              <a:t>DESCRIBE GROWING LIGHT INDUSTRY IN PARTS OF BRITAIN?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096E58-44F7-D04A-B3FF-B59C613C722B}"/>
              </a:ext>
            </a:extLst>
          </p:cNvPr>
          <p:cNvSpPr txBox="1"/>
          <p:nvPr/>
        </p:nvSpPr>
        <p:spPr>
          <a:xfrm>
            <a:off x="0" y="4048542"/>
            <a:ext cx="45670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WHAT WAS THE SPECIAL AREAS ACT?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0F2720-673A-0C47-8F78-D6952C6EF4FD}"/>
              </a:ext>
            </a:extLst>
          </p:cNvPr>
          <p:cNvSpPr txBox="1"/>
          <p:nvPr/>
        </p:nvSpPr>
        <p:spPr>
          <a:xfrm>
            <a:off x="4567084" y="3766714"/>
            <a:ext cx="45670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TREFOREST INDUSTRIAL ESTATE?</a:t>
            </a:r>
          </a:p>
        </p:txBody>
      </p:sp>
    </p:spTree>
    <p:extLst>
      <p:ext uri="{BB962C8B-B14F-4D97-AF65-F5344CB8AC3E}">
        <p14:creationId xmlns:p14="http://schemas.microsoft.com/office/powerpoint/2010/main" val="389664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6975" y="-2059"/>
            <a:ext cx="45769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800" b="1" dirty="0">
                <a:latin typeface="Comic Sans MS" pitchFamily="66" charset="0"/>
              </a:rPr>
              <a:t>COMPARE OLDER INDUSTRIAL REGIONS WITH AREAS OF GREATER EMPLOYMENT?</a:t>
            </a:r>
          </a:p>
        </p:txBody>
      </p:sp>
    </p:spTree>
    <p:extLst>
      <p:ext uri="{BB962C8B-B14F-4D97-AF65-F5344CB8AC3E}">
        <p14:creationId xmlns:p14="http://schemas.microsoft.com/office/powerpoint/2010/main" val="76082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6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36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4916" y="381000"/>
            <a:ext cx="45769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THE THREAT FROM GERMANY IN 1938-39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6916" y="27325"/>
            <a:ext cx="45670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itchFamily="66" charset="0"/>
              </a:rPr>
              <a:t>WHAT WAS BRITAIN’S POLICY OF APPEASEMENT?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4916" y="3733800"/>
            <a:ext cx="45621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HOW DID BRITAIN PREPARE FOR WAR?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916" y="4267200"/>
            <a:ext cx="4567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ROLE OF ARP WARDENS</a:t>
            </a:r>
          </a:p>
        </p:txBody>
      </p:sp>
    </p:spTree>
    <p:extLst>
      <p:ext uri="{BB962C8B-B14F-4D97-AF65-F5344CB8AC3E}">
        <p14:creationId xmlns:p14="http://schemas.microsoft.com/office/powerpoint/2010/main" val="403597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4"/>
            <a:ext cx="4572000" cy="3434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69"/>
            <a:ext cx="4572000" cy="3428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19663" y="998405"/>
            <a:ext cx="4576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AIR RAID SHELTERS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9015" y="1144250"/>
            <a:ext cx="45670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itchFamily="66" charset="0"/>
              </a:rPr>
              <a:t>RADAR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31" y="4267200"/>
            <a:ext cx="45621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BARRAGE BALLOONS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916" y="4114800"/>
            <a:ext cx="45670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ANTI-AIRCRAFT GUNS</a:t>
            </a:r>
          </a:p>
        </p:txBody>
      </p:sp>
    </p:spTree>
    <p:extLst>
      <p:ext uri="{BB962C8B-B14F-4D97-AF65-F5344CB8AC3E}">
        <p14:creationId xmlns:p14="http://schemas.microsoft.com/office/powerpoint/2010/main" val="296307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318</Words>
  <Application>Microsoft Office PowerPoint</Application>
  <PresentationFormat>On-screen Show (4:3)</PresentationFormat>
  <Paragraphs>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KQ1</vt:lpstr>
      <vt:lpstr>PowerPoint Presentation</vt:lpstr>
      <vt:lpstr>KQ2</vt:lpstr>
      <vt:lpstr>PowerPoint Presentation</vt:lpstr>
      <vt:lpstr>PowerPoint Presentation</vt:lpstr>
      <vt:lpstr>PowerPoint Presentation</vt:lpstr>
      <vt:lpstr>KQ3</vt:lpstr>
      <vt:lpstr>PowerPoint Presentation</vt:lpstr>
      <vt:lpstr>PowerPoint Presentation</vt:lpstr>
      <vt:lpstr>PowerPoint Presentation</vt:lpstr>
      <vt:lpstr>KQ4</vt:lpstr>
      <vt:lpstr>PowerPoint Presentation</vt:lpstr>
      <vt:lpstr>KQ5</vt:lpstr>
      <vt:lpstr>PowerPoint Presentation</vt:lpstr>
      <vt:lpstr>PowerPoint Presentation</vt:lpstr>
      <vt:lpstr>KQ6</vt:lpstr>
      <vt:lpstr>PowerPoint Presentation</vt:lpstr>
      <vt:lpstr>KQ7</vt:lpstr>
      <vt:lpstr>PowerPoint Presentation</vt:lpstr>
      <vt:lpstr>PowerPoint Presentation</vt:lpstr>
      <vt:lpstr>EXAM QUESTIONS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</dc:creator>
  <cp:lastModifiedBy>Vanessa Wright</cp:lastModifiedBy>
  <cp:revision>89</cp:revision>
  <cp:lastPrinted>2019-06-03T15:10:47Z</cp:lastPrinted>
  <dcterms:created xsi:type="dcterms:W3CDTF">2016-05-11T17:37:24Z</dcterms:created>
  <dcterms:modified xsi:type="dcterms:W3CDTF">2019-06-03T15:10:55Z</dcterms:modified>
</cp:coreProperties>
</file>